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5F0D"/>
    <a:srgbClr val="A22E84"/>
    <a:srgbClr val="A50021"/>
    <a:srgbClr val="FF1515"/>
    <a:srgbClr val="F06687"/>
    <a:srgbClr val="F56FBF"/>
    <a:srgbClr val="F470E1"/>
    <a:srgbClr val="F89708"/>
    <a:srgbClr val="2D8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CAF3-7B1C-4304-B5F4-7CD190A8533F}" type="datetimeFigureOut">
              <a:rPr lang="hr-HR" smtClean="0"/>
              <a:t>9.10.2015.</a:t>
            </a:fld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2C5004-B277-46F1-848E-55C385876CF7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CAF3-7B1C-4304-B5F4-7CD190A8533F}" type="datetimeFigureOut">
              <a:rPr lang="hr-HR" smtClean="0"/>
              <a:t>9.10.2015.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5004-B277-46F1-848E-55C385876CF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CAF3-7B1C-4304-B5F4-7CD190A8533F}" type="datetimeFigureOut">
              <a:rPr lang="hr-HR" smtClean="0"/>
              <a:t>9.10.2015.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5004-B277-46F1-848E-55C385876CF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CAF3-7B1C-4304-B5F4-7CD190A8533F}" type="datetimeFigureOut">
              <a:rPr lang="hr-HR" smtClean="0"/>
              <a:t>9.10.2015.</a:t>
            </a:fld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2C5004-B277-46F1-848E-55C385876CF7}" type="slidenum">
              <a:rPr lang="hr-HR" smtClean="0"/>
              <a:t>‹#›</a:t>
            </a:fld>
            <a:endParaRPr lang="hr-H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CAF3-7B1C-4304-B5F4-7CD190A8533F}" type="datetimeFigureOut">
              <a:rPr lang="hr-HR" smtClean="0"/>
              <a:t>9.10.2015.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2C5004-B277-46F1-848E-55C385876CF7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CAF3-7B1C-4304-B5F4-7CD190A8533F}" type="datetimeFigureOut">
              <a:rPr lang="hr-HR" smtClean="0"/>
              <a:t>9.10.2015.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2C5004-B277-46F1-848E-55C385876CF7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CAF3-7B1C-4304-B5F4-7CD190A8533F}" type="datetimeFigureOut">
              <a:rPr lang="hr-HR" smtClean="0"/>
              <a:t>9.10.2015.</a:t>
            </a:fld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2C5004-B277-46F1-848E-55C385876CF7}" type="slidenum">
              <a:rPr lang="hr-HR" smtClean="0"/>
              <a:t>‹#›</a:t>
            </a:fld>
            <a:endParaRPr lang="hr-H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CAF3-7B1C-4304-B5F4-7CD190A8533F}" type="datetimeFigureOut">
              <a:rPr lang="hr-HR" smtClean="0"/>
              <a:t>9.10.2015.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2C5004-B277-46F1-848E-55C385876CF7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CAF3-7B1C-4304-B5F4-7CD190A8533F}" type="datetimeFigureOut">
              <a:rPr lang="hr-HR" smtClean="0"/>
              <a:t>9.10.2015.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2C5004-B277-46F1-848E-55C385876CF7}" type="slidenum">
              <a:rPr lang="hr-HR" smtClean="0"/>
              <a:t>‹#›</a:t>
            </a:fld>
            <a:endParaRPr lang="hr-H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CAF3-7B1C-4304-B5F4-7CD190A8533F}" type="datetimeFigureOut">
              <a:rPr lang="hr-HR" smtClean="0"/>
              <a:t>9.10.2015.</a:t>
            </a:fld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2C5004-B277-46F1-848E-55C385876CF7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CAF3-7B1C-4304-B5F4-7CD190A8533F}" type="datetimeFigureOut">
              <a:rPr lang="hr-HR" smtClean="0"/>
              <a:t>9.10.2015.</a:t>
            </a:fld>
            <a:endParaRPr lang="hr-H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2C5004-B277-46F1-848E-55C385876CF7}" type="slidenum">
              <a:rPr lang="hr-HR" smtClean="0"/>
              <a:t>‹#›</a:t>
            </a:fld>
            <a:endParaRPr lang="hr-H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8ACCAF3-7B1C-4304-B5F4-7CD190A8533F}" type="datetimeFigureOut">
              <a:rPr lang="hr-HR" smtClean="0"/>
              <a:t>9.10.2015.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32C5004-B277-46F1-848E-55C385876CF7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latin typeface="Calibri" panose="020F0502020204030204" pitchFamily="34" charset="0"/>
              </a:rPr>
              <a:t>    </a:t>
            </a:r>
            <a:r>
              <a:rPr lang="hr-HR" sz="5400" dirty="0" smtClean="0">
                <a:latin typeface="Calibri" panose="020F0502020204030204" pitchFamily="34" charset="0"/>
              </a:rPr>
              <a:t>Bijeli klaun </a:t>
            </a:r>
            <a:r>
              <a:rPr lang="hr-HR" sz="5400" dirty="0" err="1" smtClean="0">
                <a:latin typeface="Calibri" panose="020F0502020204030204" pitchFamily="34" charset="0"/>
              </a:rPr>
              <a:t>D.Miloša</a:t>
            </a:r>
            <a:r>
              <a:rPr lang="hr-HR" sz="5400" dirty="0" smtClean="0">
                <a:latin typeface="Calibri" panose="020F0502020204030204" pitchFamily="34" charset="0"/>
              </a:rPr>
              <a:t>  </a:t>
            </a:r>
            <a:r>
              <a:rPr lang="hr-HR" dirty="0" smtClean="0">
                <a:latin typeface="Calibri" panose="020F0502020204030204" pitchFamily="34" charset="0"/>
              </a:rPr>
              <a:t>-</a:t>
            </a:r>
            <a:r>
              <a:rPr lang="hr-HR" sz="5400" dirty="0" smtClean="0">
                <a:latin typeface="Calibri" panose="020F0502020204030204" pitchFamily="34" charset="0"/>
              </a:rPr>
              <a:t> </a:t>
            </a:r>
            <a:br>
              <a:rPr lang="hr-HR" sz="5400" dirty="0" smtClean="0">
                <a:latin typeface="Calibri" panose="020F0502020204030204" pitchFamily="34" charset="0"/>
              </a:rPr>
            </a:br>
            <a:r>
              <a:rPr lang="hr-HR" sz="5400" dirty="0" smtClean="0">
                <a:latin typeface="Calibri" panose="020F0502020204030204" pitchFamily="34" charset="0"/>
              </a:rPr>
              <a:t>  </a:t>
            </a:r>
            <a:r>
              <a:rPr lang="hr-HR" sz="5400" dirty="0" smtClean="0">
                <a:solidFill>
                  <a:srgbClr val="F35F0D"/>
                </a:solidFill>
                <a:latin typeface="Calibri" panose="020F0502020204030204" pitchFamily="34" charset="0"/>
              </a:rPr>
              <a:t>OD ROMANA DO STRIPA</a:t>
            </a:r>
            <a:endParaRPr lang="hr-HR" sz="5400" dirty="0">
              <a:solidFill>
                <a:srgbClr val="F35F0D"/>
              </a:solidFill>
              <a:latin typeface="Calibri" panose="020F050202020403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      Suzana Jurić, prof.</a:t>
            </a:r>
            <a:endParaRPr lang="hr-HR" sz="36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29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9708">
            <a:alpha val="9764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14503"/>
            <a:ext cx="8496944" cy="60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0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5F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91943"/>
            <a:ext cx="8568952" cy="574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3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70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10988"/>
            <a:ext cx="8568952" cy="565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2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6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12784"/>
            <a:ext cx="8496944" cy="565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8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66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6791"/>
            <a:ext cx="8640960" cy="556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6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62465"/>
            <a:ext cx="8640960" cy="577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7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35526"/>
            <a:ext cx="8640960" cy="57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3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0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51237"/>
            <a:ext cx="8568952" cy="578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8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61043"/>
            <a:ext cx="8676456" cy="563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1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575448"/>
            <a:ext cx="8712968" cy="551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9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519198"/>
            <a:ext cx="8424936" cy="581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584409"/>
            <a:ext cx="8424936" cy="550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4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65881"/>
            <a:ext cx="8496944" cy="569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5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2E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78922"/>
            <a:ext cx="8496944" cy="551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6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561177"/>
            <a:ext cx="8424936" cy="553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9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549148"/>
            <a:ext cx="8352928" cy="554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2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12281"/>
            <a:ext cx="8424936" cy="572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4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647775"/>
            <a:ext cx="8496944" cy="556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7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12117"/>
            <a:ext cx="8208912" cy="565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7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76672"/>
            <a:ext cx="813690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0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47209"/>
            <a:ext cx="8424936" cy="596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8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76672"/>
            <a:ext cx="8424936" cy="565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4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620687"/>
            <a:ext cx="8280920" cy="561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8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54586"/>
            <a:ext cx="8568952" cy="585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4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C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10779"/>
            <a:ext cx="8568952" cy="614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4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C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82045"/>
            <a:ext cx="8640960" cy="575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8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C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52233"/>
            <a:ext cx="8712968" cy="602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3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no">
  <a:themeElements>
    <a:clrScheme name="Elementarn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no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no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130</TotalTime>
  <Words>11</Words>
  <Application>Microsoft Office PowerPoint</Application>
  <PresentationFormat>On-screen Show (4:3)</PresentationFormat>
  <Paragraphs>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Calibri</vt:lpstr>
      <vt:lpstr>Palatino Linotype</vt:lpstr>
      <vt:lpstr>Wingdings</vt:lpstr>
      <vt:lpstr>Elementarno</vt:lpstr>
      <vt:lpstr>    Bijeli klaun D.Miloša  -    OD ROMANA DO STRIPA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romana do stripa    – Bijeli klaun D.Miloša</dc:title>
  <dc:creator>Suzana</dc:creator>
  <cp:lastModifiedBy>Boris</cp:lastModifiedBy>
  <cp:revision>39</cp:revision>
  <dcterms:created xsi:type="dcterms:W3CDTF">2015-10-03T14:16:09Z</dcterms:created>
  <dcterms:modified xsi:type="dcterms:W3CDTF">2015-10-09T12:03:10Z</dcterms:modified>
</cp:coreProperties>
</file>