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72" r:id="rId6"/>
    <p:sldId id="260" r:id="rId7"/>
    <p:sldId id="261" r:id="rId8"/>
    <p:sldId id="263" r:id="rId9"/>
    <p:sldId id="269" r:id="rId10"/>
    <p:sldId id="267" r:id="rId11"/>
    <p:sldId id="266" r:id="rId12"/>
    <p:sldId id="273" r:id="rId1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D80"/>
    <a:srgbClr val="B125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0" d="100"/>
          <a:sy n="70" d="100"/>
        </p:scale>
        <p:origin x="90" y="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87AA-30CF-4DC7-AD86-C8615E15B5A0}" type="datetimeFigureOut">
              <a:rPr lang="hr-HR" smtClean="0"/>
              <a:pPr/>
              <a:t>21.3.2016.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53CB-4C03-40FC-8C16-E6422152E5A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1476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87AA-30CF-4DC7-AD86-C8615E15B5A0}" type="datetimeFigureOut">
              <a:rPr lang="hr-HR" smtClean="0"/>
              <a:pPr/>
              <a:t>21.3.2016.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53CB-4C03-40FC-8C16-E6422152E5A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20960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87AA-30CF-4DC7-AD86-C8615E15B5A0}" type="datetimeFigureOut">
              <a:rPr lang="hr-HR" smtClean="0"/>
              <a:pPr/>
              <a:t>21.3.2016.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53CB-4C03-40FC-8C16-E6422152E5A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5755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87AA-30CF-4DC7-AD86-C8615E15B5A0}" type="datetimeFigureOut">
              <a:rPr lang="hr-HR" smtClean="0"/>
              <a:pPr/>
              <a:t>21.3.2016.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53CB-4C03-40FC-8C16-E6422152E5A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8414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87AA-30CF-4DC7-AD86-C8615E15B5A0}" type="datetimeFigureOut">
              <a:rPr lang="hr-HR" smtClean="0"/>
              <a:pPr/>
              <a:t>21.3.2016.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53CB-4C03-40FC-8C16-E6422152E5A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85540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87AA-30CF-4DC7-AD86-C8615E15B5A0}" type="datetimeFigureOut">
              <a:rPr lang="hr-HR" smtClean="0"/>
              <a:pPr/>
              <a:t>21.3.2016.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53CB-4C03-40FC-8C16-E6422152E5A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52208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87AA-30CF-4DC7-AD86-C8615E15B5A0}" type="datetimeFigureOut">
              <a:rPr lang="hr-HR" smtClean="0"/>
              <a:pPr/>
              <a:t>21.3.2016.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53CB-4C03-40FC-8C16-E6422152E5A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5811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87AA-30CF-4DC7-AD86-C8615E15B5A0}" type="datetimeFigureOut">
              <a:rPr lang="hr-HR" smtClean="0"/>
              <a:pPr/>
              <a:t>21.3.2016.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53CB-4C03-40FC-8C16-E6422152E5A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8364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87AA-30CF-4DC7-AD86-C8615E15B5A0}" type="datetimeFigureOut">
              <a:rPr lang="hr-HR" smtClean="0"/>
              <a:pPr/>
              <a:t>21.3.2016.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53CB-4C03-40FC-8C16-E6422152E5A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84850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87AA-30CF-4DC7-AD86-C8615E15B5A0}" type="datetimeFigureOut">
              <a:rPr lang="hr-HR" smtClean="0"/>
              <a:pPr/>
              <a:t>21.3.2016.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53CB-4C03-40FC-8C16-E6422152E5A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7418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287AA-30CF-4DC7-AD86-C8615E15B5A0}" type="datetimeFigureOut">
              <a:rPr lang="hr-HR" smtClean="0"/>
              <a:pPr/>
              <a:t>21.3.2016.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53CB-4C03-40FC-8C16-E6422152E5A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94321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287AA-30CF-4DC7-AD86-C8615E15B5A0}" type="datetimeFigureOut">
              <a:rPr lang="hr-HR" smtClean="0"/>
              <a:pPr/>
              <a:t>21.3.2016.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753CB-4C03-40FC-8C16-E6422152E5A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57555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../Downloads/gitara.wmv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gitara.wm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416422" y="1108037"/>
            <a:ext cx="9144000" cy="1605859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Knjige i gitare: </a:t>
            </a:r>
            <a:br>
              <a:rPr lang="hr-H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volontiranjem do uspjeha</a:t>
            </a:r>
            <a:endParaRPr lang="hr-HR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16422" y="3157967"/>
            <a:ext cx="9144000" cy="1655762"/>
          </a:xfrm>
        </p:spPr>
        <p:txBody>
          <a:bodyPr>
            <a:normAutofit/>
          </a:bodyPr>
          <a:lstStyle/>
          <a:p>
            <a:r>
              <a:rPr lang="hr-HR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Primjer dobre prakse GKMM</a:t>
            </a:r>
          </a:p>
          <a:p>
            <a:endParaRPr lang="hr-HR" sz="36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36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2940422" y="525780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Helena </a:t>
            </a:r>
            <a:r>
              <a:rPr lang="hr-H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Bužančić</a:t>
            </a: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Nataša </a:t>
            </a:r>
            <a:r>
              <a:rPr lang="hr-H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Prkić</a:t>
            </a: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Gradska knjižnica Marka Marulića Split</a:t>
            </a:r>
          </a:p>
        </p:txBody>
      </p:sp>
    </p:spTree>
    <p:extLst>
      <p:ext uri="{BB962C8B-B14F-4D97-AF65-F5344CB8AC3E}">
        <p14:creationId xmlns:p14="http://schemas.microsoft.com/office/powerpoint/2010/main" val="363811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Projekt </a:t>
            </a:r>
            <a:r>
              <a:rPr lang="hr-HR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Knjige i gitare</a:t>
            </a:r>
            <a:r>
              <a:rPr lang="hr-H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Posjetili su knjižnice u Zadru i Šibeniku.</a:t>
            </a:r>
            <a:br>
              <a:rPr lang="hr-H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Plan im je posjetiti knjižnice u Zagrebu i Dubrovniku.</a:t>
            </a:r>
            <a:r>
              <a:rPr lang="hr-H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28555" y="2744822"/>
            <a:ext cx="5758925" cy="3841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2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79920"/>
          </a:xfrm>
        </p:spPr>
        <p:txBody>
          <a:bodyPr>
            <a:normAutofit fontScale="90000"/>
          </a:bodyPr>
          <a:lstStyle/>
          <a:p>
            <a:r>
              <a:rPr lang="hr-H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    </a:t>
            </a:r>
            <a:r>
              <a:rPr lang="hr-H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Rezultat:</a:t>
            </a:r>
            <a:r>
              <a:rPr lang="hr-H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GKMM</a:t>
            </a:r>
            <a:r>
              <a:rPr lang="hr-H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 upotpunjuje glazbeni sadržaj kulturnih 		            	     događanja u knjižnici</a:t>
            </a:r>
            <a:br>
              <a:rPr lang="hr-H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Volonter</a:t>
            </a:r>
            <a:r>
              <a:rPr lang="hr-H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 od volonterstva do </a:t>
            </a:r>
            <a:r>
              <a:rPr lang="hr-HR" sz="3600" dirty="0">
                <a:latin typeface="Arial" panose="020B0604020202020204" pitchFamily="34" charset="0"/>
                <a:cs typeface="Arial" panose="020B0604020202020204" pitchFamily="34" charset="0"/>
              </a:rPr>
              <a:t>samofinanciranja </a:t>
            </a:r>
            <a:r>
              <a:rPr lang="hr-H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					                                        	</a:t>
            </a:r>
            <a:br>
              <a:rPr lang="hr-H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Korisnici </a:t>
            </a:r>
            <a:r>
              <a:rPr lang="hr-H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 besplatna škola gitare</a:t>
            </a:r>
            <a:br>
              <a:rPr lang="hr-H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600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hr-H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- mogućnost daljnjeg usavršavanja preko 		          Udruge </a:t>
            </a:r>
            <a:r>
              <a:rPr lang="hr-HR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Glazbene niti ljubavi</a:t>
            </a:r>
            <a:r>
              <a:rPr lang="hr-H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8269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ravo za Damira Mimicu i Školu gitare na bazi sluha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0224" y="1366222"/>
            <a:ext cx="7293683" cy="4862456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			                                  </a:t>
            </a:r>
            <a:r>
              <a:rPr lang="hr-HR" dirty="0" smtClean="0">
                <a:hlinkClick r:id="rId4" action="ppaction://hlinkfile"/>
              </a:rPr>
              <a:t>gitara.wmv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2840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468087" cy="1764889"/>
          </a:xfrm>
        </p:spPr>
        <p:txBody>
          <a:bodyPr>
            <a:normAutofit/>
          </a:bodyPr>
          <a:lstStyle/>
          <a:p>
            <a:pPr algn="ctr"/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Dugogodišnja suradnja </a:t>
            </a:r>
            <a:b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Volonterskog centra Udruge MI i </a:t>
            </a:r>
            <a:b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Gradske knjižnice Marka Marulića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trelica zakrivljena dolje 2"/>
          <p:cNvSpPr/>
          <p:nvPr/>
        </p:nvSpPr>
        <p:spPr>
          <a:xfrm rot="7206687">
            <a:off x="6174308" y="2762100"/>
            <a:ext cx="2398955" cy="1172582"/>
          </a:xfrm>
          <a:prstGeom prst="curvedDownArrow">
            <a:avLst>
              <a:gd name="adj1" fmla="val 25000"/>
              <a:gd name="adj2" fmla="val 46301"/>
              <a:gd name="adj3" fmla="val 25000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Pravougaonik 5"/>
          <p:cNvSpPr/>
          <p:nvPr/>
        </p:nvSpPr>
        <p:spPr>
          <a:xfrm>
            <a:off x="1893346" y="3895304"/>
            <a:ext cx="395899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veliki broj radionica</a:t>
            </a:r>
          </a:p>
          <a:p>
            <a:pPr algn="ctr"/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za djecu</a:t>
            </a:r>
          </a:p>
          <a:p>
            <a:endParaRPr lang="hr-H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91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72439" y="430307"/>
            <a:ext cx="10515600" cy="2947595"/>
          </a:xfrm>
        </p:spPr>
        <p:txBody>
          <a:bodyPr>
            <a:normAutofit fontScale="90000"/>
          </a:bodyPr>
          <a:lstStyle/>
          <a:p>
            <a:pPr algn="ctr"/>
            <a:r>
              <a:rPr lang="hr-H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Zimski praznici 2013. godine</a:t>
            </a:r>
            <a:br>
              <a:rPr lang="hr-H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hr-H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 tečaj sviranja gitare na bazi sluha</a:t>
            </a:r>
            <a:br>
              <a:rPr lang="hr-HR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-volonter g. Damir Mimica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</a:t>
            </a:r>
            <a:endParaRPr lang="hr-HR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43200" y="2279759"/>
            <a:ext cx="6087762" cy="4237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52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Ljeto 2014. škola gitare</a:t>
            </a:r>
            <a:endParaRPr lang="hr-HR" sz="3200" b="1" dirty="0"/>
          </a:p>
        </p:txBody>
      </p:sp>
      <p:sp>
        <p:nvSpPr>
          <p:cNvPr id="3" name="Elipsa 2"/>
          <p:cNvSpPr/>
          <p:nvPr/>
        </p:nvSpPr>
        <p:spPr>
          <a:xfrm>
            <a:off x="4667131" y="3501987"/>
            <a:ext cx="2041377" cy="118270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za četiri grupe po 12 polaznika</a:t>
            </a:r>
            <a:endParaRPr lang="hr-HR" dirty="0"/>
          </a:p>
        </p:txBody>
      </p:sp>
      <p:sp>
        <p:nvSpPr>
          <p:cNvPr id="4" name="Elipsa 3"/>
          <p:cNvSpPr/>
          <p:nvPr/>
        </p:nvSpPr>
        <p:spPr>
          <a:xfrm>
            <a:off x="3143130" y="1772040"/>
            <a:ext cx="2041377" cy="1182705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srpanj</a:t>
            </a:r>
            <a:endParaRPr lang="hr-HR" dirty="0"/>
          </a:p>
        </p:txBody>
      </p:sp>
      <p:sp>
        <p:nvSpPr>
          <p:cNvPr id="5" name="Elipsa 4"/>
          <p:cNvSpPr/>
          <p:nvPr/>
        </p:nvSpPr>
        <p:spPr>
          <a:xfrm>
            <a:off x="6246159" y="1787499"/>
            <a:ext cx="2084744" cy="125864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kolovoz</a:t>
            </a:r>
            <a:endParaRPr lang="hr-HR" dirty="0"/>
          </a:p>
        </p:txBody>
      </p:sp>
      <p:sp>
        <p:nvSpPr>
          <p:cNvPr id="6" name="Elipsa 5"/>
          <p:cNvSpPr/>
          <p:nvPr/>
        </p:nvSpPr>
        <p:spPr>
          <a:xfrm>
            <a:off x="7489221" y="3526829"/>
            <a:ext cx="2183803" cy="1128917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dana</a:t>
            </a:r>
            <a:b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r-HR" dirty="0"/>
          </a:p>
        </p:txBody>
      </p:sp>
      <p:sp>
        <p:nvSpPr>
          <p:cNvPr id="7" name="Elipsa 6"/>
          <p:cNvSpPr/>
          <p:nvPr/>
        </p:nvSpPr>
        <p:spPr>
          <a:xfrm>
            <a:off x="1792579" y="3465975"/>
            <a:ext cx="2197696" cy="112891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svakodnevno po jedan sat</a:t>
            </a:r>
            <a:endParaRPr lang="hr-HR" dirty="0"/>
          </a:p>
        </p:txBody>
      </p:sp>
      <p:sp>
        <p:nvSpPr>
          <p:cNvPr id="8" name="Elipsa 7"/>
          <p:cNvSpPr/>
          <p:nvPr/>
        </p:nvSpPr>
        <p:spPr>
          <a:xfrm>
            <a:off x="4643349" y="5018103"/>
            <a:ext cx="2153546" cy="12048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50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polaznika</a:t>
            </a:r>
            <a:b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48561"/>
          </a:xfrm>
        </p:spPr>
        <p:txBody>
          <a:bodyPr>
            <a:normAutofit fontScale="90000"/>
          </a:bodyPr>
          <a:lstStyle/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trelica zakrivljena dolje 2"/>
          <p:cNvSpPr/>
          <p:nvPr/>
        </p:nvSpPr>
        <p:spPr>
          <a:xfrm>
            <a:off x="3707609" y="1455391"/>
            <a:ext cx="1688951" cy="839096"/>
          </a:xfrm>
          <a:prstGeom prst="curved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5535828" y="4823503"/>
            <a:ext cx="60203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Udruga </a:t>
            </a:r>
            <a:r>
              <a:rPr lang="hr-HR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Glazbene </a:t>
            </a:r>
            <a:r>
              <a:rPr lang="hr-HR" sz="3200" i="1" dirty="0">
                <a:latin typeface="Arial" panose="020B0604020202020204" pitchFamily="34" charset="0"/>
                <a:cs typeface="Arial" panose="020B0604020202020204" pitchFamily="34" charset="0"/>
              </a:rPr>
              <a:t>niti </a:t>
            </a:r>
            <a:r>
              <a:rPr lang="hr-HR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ljubavi</a:t>
            </a:r>
          </a:p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Škola gitare na bazi sluha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trelica zakrivljena dolje 4"/>
          <p:cNvSpPr/>
          <p:nvPr/>
        </p:nvSpPr>
        <p:spPr>
          <a:xfrm>
            <a:off x="6589017" y="3548853"/>
            <a:ext cx="1581374" cy="892885"/>
          </a:xfrm>
          <a:prstGeom prst="curved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9717" y="2644347"/>
            <a:ext cx="4481794" cy="3361346"/>
          </a:xfrm>
          <a:prstGeom prst="rect">
            <a:avLst/>
          </a:prstGeom>
        </p:spPr>
      </p:pic>
      <p:sp>
        <p:nvSpPr>
          <p:cNvPr id="9" name="Pravougaonik 8"/>
          <p:cNvSpPr/>
          <p:nvPr/>
        </p:nvSpPr>
        <p:spPr>
          <a:xfrm>
            <a:off x="5220597" y="2535880"/>
            <a:ext cx="24400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veliki interes</a:t>
            </a:r>
            <a:endParaRPr lang="hr-HR" sz="3200" dirty="0"/>
          </a:p>
        </p:txBody>
      </p:sp>
      <p:sp>
        <p:nvSpPr>
          <p:cNvPr id="10" name="Pravougaonik 9"/>
          <p:cNvSpPr/>
          <p:nvPr/>
        </p:nvSpPr>
        <p:spPr>
          <a:xfrm>
            <a:off x="642552" y="370873"/>
            <a:ext cx="6096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Besplatne volonterske radionice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370822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Volontiranje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trelica zakrivljena dolje 2"/>
          <p:cNvSpPr/>
          <p:nvPr/>
        </p:nvSpPr>
        <p:spPr>
          <a:xfrm>
            <a:off x="2915322" y="1690688"/>
            <a:ext cx="1592132" cy="837359"/>
          </a:xfrm>
          <a:prstGeom prst="curved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4" name="Pravokutnik 3"/>
          <p:cNvSpPr/>
          <p:nvPr/>
        </p:nvSpPr>
        <p:spPr>
          <a:xfrm>
            <a:off x="4001845" y="2861534"/>
            <a:ext cx="41632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>
                <a:latin typeface="Arial" pitchFamily="34" charset="0"/>
                <a:cs typeface="Arial" pitchFamily="34" charset="0"/>
              </a:rPr>
              <a:t>Osnivanje </a:t>
            </a:r>
            <a:r>
              <a:rPr lang="hr-HR" sz="3200" dirty="0" smtClean="0">
                <a:latin typeface="Arial" pitchFamily="34" charset="0"/>
                <a:cs typeface="Arial" pitchFamily="34" charset="0"/>
              </a:rPr>
              <a:t>Udruge</a:t>
            </a:r>
            <a:endParaRPr lang="hr-H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trelica zakrivljena dolje 4"/>
          <p:cNvSpPr/>
          <p:nvPr/>
        </p:nvSpPr>
        <p:spPr>
          <a:xfrm>
            <a:off x="6926761" y="3674076"/>
            <a:ext cx="1731207" cy="795097"/>
          </a:xfrm>
          <a:prstGeom prst="curved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6" name="Pravokutnik 5"/>
          <p:cNvSpPr/>
          <p:nvPr/>
        </p:nvSpPr>
        <p:spPr>
          <a:xfrm>
            <a:off x="7071897" y="4462159"/>
            <a:ext cx="335059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hr-H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Samofinanciranje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910" y="3600972"/>
            <a:ext cx="4184725" cy="3138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87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0925" y="117699"/>
            <a:ext cx="10515600" cy="3152626"/>
          </a:xfrm>
        </p:spPr>
        <p:txBody>
          <a:bodyPr>
            <a:normAutofit/>
          </a:bodyPr>
          <a:lstStyle/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-Redoviti nastupi u GKMM</a:t>
            </a:r>
            <a:b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-Centar za rehabilitaciju Mir u Rudinama</a:t>
            </a:r>
            <a:b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-Dom Maestral, Split</a:t>
            </a:r>
            <a:b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-Klinika za dječje bolesti i Onkologija KBC Split</a:t>
            </a:r>
            <a:b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-Udruga MI…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Slika 4" descr="https://scontent-vie1-1.xx.fbcdn.net/hphotos-xta1/t31.0-8/1269656_587511901307511_594438425_o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32886" y="2364259"/>
            <a:ext cx="5499993" cy="4048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0914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68045" y="139214"/>
            <a:ext cx="10515600" cy="2958988"/>
          </a:xfrm>
        </p:spPr>
        <p:txBody>
          <a:bodyPr>
            <a:normAutofit/>
          </a:bodyPr>
          <a:lstStyle/>
          <a:p>
            <a:pPr algn="ctr"/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Imaju nekoliko autorskih pjesama.</a:t>
            </a:r>
            <a:b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Uglazbili su poeziju dječaka iz doma Maestral iz zbirke </a:t>
            </a:r>
            <a:r>
              <a:rPr lang="hr-HR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Što te volim 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koju je tiskala GKMM.</a:t>
            </a:r>
            <a:b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Slika 3" descr="https://scontent-vie1-1.xx.fbcdn.net/hphotos-frc3/t31.0-8/10517211_816550305070335_4375971566354032215_o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93773" y="2570205"/>
            <a:ext cx="5821267" cy="4001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458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68581" y="319574"/>
            <a:ext cx="10515600" cy="3023534"/>
          </a:xfrm>
        </p:spPr>
        <p:txBody>
          <a:bodyPr>
            <a:noAutofit/>
          </a:bodyPr>
          <a:lstStyle/>
          <a:p>
            <a:pPr algn="ctr"/>
            <a:r>
              <a:rPr lang="hr-H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Moto</a:t>
            </a:r>
            <a:br>
              <a:rPr lang="hr-H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Glazba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mora biti dostupna svima, a našim članovima zabavno i zanimljivo.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r-HR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9458" y="2554155"/>
            <a:ext cx="6433364" cy="3653056"/>
          </a:xfrm>
          <a:prstGeom prst="rect">
            <a:avLst/>
          </a:prstGeom>
        </p:spPr>
      </p:pic>
      <p:sp>
        <p:nvSpPr>
          <p:cNvPr id="4" name="Pravougaonik 3"/>
          <p:cNvSpPr/>
          <p:nvPr/>
        </p:nvSpPr>
        <p:spPr>
          <a:xfrm>
            <a:off x="7331676" y="2907958"/>
            <a:ext cx="460495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r-H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Cilj</a:t>
            </a:r>
          </a:p>
          <a:p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Svirati i uživati u glazbi.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45028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713</TotalTime>
  <Words>80</Words>
  <Application>Microsoft Office PowerPoint</Application>
  <PresentationFormat>Widescreen</PresentationFormat>
  <Paragraphs>35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Tema sustava Office</vt:lpstr>
      <vt:lpstr>Knjige i gitare:  volontiranjem do uspjeha</vt:lpstr>
      <vt:lpstr>Dugogodišnja suradnja  Volonterskog centra Udruge MI i  Gradske knjižnice Marka Marulića</vt:lpstr>
      <vt:lpstr>Zimski praznici 2013. godine   - tečaj sviranja gitare na bazi sluha -volonter g. Damir Mimica          </vt:lpstr>
      <vt:lpstr>Ljeto 2014. škola gitare</vt:lpstr>
      <vt:lpstr>          </vt:lpstr>
      <vt:lpstr>Volontiranje</vt:lpstr>
      <vt:lpstr>-Redoviti nastupi u GKMM -Centar za rehabilitaciju Mir u Rudinama -Dom Maestral, Split -Klinika za dječje bolesti i Onkologija KBC Split -Udruga MI…</vt:lpstr>
      <vt:lpstr>Imaju nekoliko autorskih pjesama.  Uglazbili su poeziju dječaka iz doma Maestral iz zbirke Što te volim koju je tiskala GKMM. </vt:lpstr>
      <vt:lpstr>Moto  Glazba mora biti dostupna svima, a našim članovima zabavno i zanimljivo.  </vt:lpstr>
      <vt:lpstr>    Projekt Knjige i gitare  Posjetili su knjižnice u Zadru i Šibeniku. Plan im je posjetiti knjižnice u Zagrebu i Dubrovniku. </vt:lpstr>
      <vt:lpstr>         Rezultat:  GKMM- upotpunjuje glazbeni sadržaj kulturnih                     događanja u knjižnici   Volonter- od volonterstva do samofinanciranja                                                 Korisnici - besplatna škola gitare          - mogućnost daljnjeg usavršavanja preko             Udruge Glazbene niti ljubavi   </vt:lpstr>
      <vt:lpstr>                                     gitara.wmv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Volontiranjem do uspjeha</dc:title>
  <dc:creator>Helena Buzan</dc:creator>
  <cp:lastModifiedBy>Boris Badurina</cp:lastModifiedBy>
  <cp:revision>69</cp:revision>
  <dcterms:created xsi:type="dcterms:W3CDTF">2016-03-03T07:52:59Z</dcterms:created>
  <dcterms:modified xsi:type="dcterms:W3CDTF">2016-03-21T16:01:33Z</dcterms:modified>
</cp:coreProperties>
</file>