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3" r:id="rId10"/>
    <p:sldId id="266" r:id="rId11"/>
    <p:sldId id="271" r:id="rId12"/>
    <p:sldId id="268" r:id="rId13"/>
    <p:sldId id="269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835" autoAdjust="0"/>
  </p:normalViewPr>
  <p:slideViewPr>
    <p:cSldViewPr>
      <p:cViewPr varScale="1">
        <p:scale>
          <a:sx n="91" d="100"/>
          <a:sy n="91" d="100"/>
        </p:scale>
        <p:origin x="4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B6880-2234-4FD0-B9AB-91CF26EF5CF6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CDA34EF-5BDD-44AB-9146-518B004962EA}">
      <dgm:prSet phldrT="[Teks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hr-HR" sz="3200" dirty="0" smtClean="0">
              <a:latin typeface="Arial" pitchFamily="34" charset="0"/>
              <a:cs typeface="Arial" pitchFamily="34" charset="0"/>
            </a:rPr>
            <a:t>Informacijsko </a:t>
          </a:r>
        </a:p>
        <a:p>
          <a:r>
            <a:rPr lang="hr-HR" sz="3200" dirty="0" smtClean="0">
              <a:latin typeface="Arial" pitchFamily="34" charset="0"/>
              <a:cs typeface="Arial" pitchFamily="34" charset="0"/>
            </a:rPr>
            <a:t>opismenjavanje</a:t>
          </a:r>
        </a:p>
        <a:p>
          <a:r>
            <a:rPr lang="hr-HR" sz="3200" dirty="0" smtClean="0">
              <a:latin typeface="Arial" pitchFamily="34" charset="0"/>
              <a:cs typeface="Arial" pitchFamily="34" charset="0"/>
            </a:rPr>
            <a:t>tinejdžera</a:t>
          </a:r>
        </a:p>
        <a:p>
          <a:r>
            <a:rPr lang="hr-HR" sz="3200" dirty="0" smtClean="0">
              <a:latin typeface="Arial" pitchFamily="34" charset="0"/>
              <a:cs typeface="Arial" pitchFamily="34" charset="0"/>
            </a:rPr>
            <a:t>- vrednovanje </a:t>
          </a:r>
        </a:p>
        <a:p>
          <a:r>
            <a:rPr lang="hr-HR" sz="3200" dirty="0" smtClean="0">
              <a:latin typeface="Arial" pitchFamily="34" charset="0"/>
              <a:cs typeface="Arial" pitchFamily="34" charset="0"/>
            </a:rPr>
            <a:t>informacija </a:t>
          </a:r>
          <a:endParaRPr lang="hr-HR" sz="3200" dirty="0">
            <a:latin typeface="Arial" pitchFamily="34" charset="0"/>
            <a:cs typeface="Arial" pitchFamily="34" charset="0"/>
          </a:endParaRPr>
        </a:p>
      </dgm:t>
    </dgm:pt>
    <dgm:pt modelId="{553E6D3A-ABA5-4C3C-97BE-ADB5B6158C3A}" type="parTrans" cxnId="{618D38E3-5DFE-4BB0-A4FB-32E5C13E2216}">
      <dgm:prSet/>
      <dgm:spPr/>
      <dgm:t>
        <a:bodyPr/>
        <a:lstStyle/>
        <a:p>
          <a:endParaRPr lang="hr-HR"/>
        </a:p>
      </dgm:t>
    </dgm:pt>
    <dgm:pt modelId="{DF8FD63B-5A29-4698-9882-838A45703376}" type="sibTrans" cxnId="{618D38E3-5DFE-4BB0-A4FB-32E5C13E2216}">
      <dgm:prSet/>
      <dgm:spPr/>
      <dgm:t>
        <a:bodyPr/>
        <a:lstStyle/>
        <a:p>
          <a:endParaRPr lang="hr-HR"/>
        </a:p>
      </dgm:t>
    </dgm:pt>
    <dgm:pt modelId="{43DAAF71-9C0D-40EC-94F7-70FF455DB924}">
      <dgm:prSet phldrT="[Teks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hr-HR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Tko</a:t>
          </a:r>
        </a:p>
        <a:p>
          <a:r>
            <a:rPr lang="hr-HR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Gradska knjižnica Zadar</a:t>
          </a:r>
          <a:endParaRPr lang="hr-HR" sz="2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014B64C-CAF2-48ED-A17C-D1495E688859}" type="parTrans" cxnId="{40A93420-6593-4A46-91DF-6364CEAA14AB}">
      <dgm:prSet/>
      <dgm:spPr/>
      <dgm:t>
        <a:bodyPr/>
        <a:lstStyle/>
        <a:p>
          <a:endParaRPr lang="hr-HR"/>
        </a:p>
      </dgm:t>
    </dgm:pt>
    <dgm:pt modelId="{B48416D9-64D4-4A5F-80D5-2B6BDE6B2422}" type="sibTrans" cxnId="{40A93420-6593-4A46-91DF-6364CEAA14AB}">
      <dgm:prSet/>
      <dgm:spPr/>
      <dgm:t>
        <a:bodyPr/>
        <a:lstStyle/>
        <a:p>
          <a:endParaRPr lang="hr-HR"/>
        </a:p>
      </dgm:t>
    </dgm:pt>
    <dgm:pt modelId="{40CBC71E-FAED-4455-8FF6-6D7838C0E907}">
      <dgm:prSet phldrT="[Teks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hr-HR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Gdje</a:t>
          </a:r>
        </a:p>
        <a:p>
          <a:r>
            <a:rPr lang="hr-HR" sz="26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Multime</a:t>
          </a:r>
          <a:r>
            <a:rPr lang="hr-HR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</a:t>
          </a:r>
          <a:r>
            <a:rPr lang="hr-HR" sz="26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dijalna</a:t>
          </a:r>
          <a:r>
            <a:rPr lang="hr-HR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dvorana</a:t>
          </a:r>
          <a:endParaRPr lang="hr-HR" sz="2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D6BB2F1-7A12-440C-9EFA-67C03F556DC0}" type="parTrans" cxnId="{36FB79C5-F354-4EFA-BD23-D54267694E22}">
      <dgm:prSet/>
      <dgm:spPr/>
      <dgm:t>
        <a:bodyPr/>
        <a:lstStyle/>
        <a:p>
          <a:endParaRPr lang="hr-HR"/>
        </a:p>
      </dgm:t>
    </dgm:pt>
    <dgm:pt modelId="{C7F5B126-2757-4264-B84F-D121AAABA915}" type="sibTrans" cxnId="{36FB79C5-F354-4EFA-BD23-D54267694E22}">
      <dgm:prSet/>
      <dgm:spPr/>
      <dgm:t>
        <a:bodyPr/>
        <a:lstStyle/>
        <a:p>
          <a:endParaRPr lang="hr-HR"/>
        </a:p>
      </dgm:t>
    </dgm:pt>
    <dgm:pt modelId="{FCFA3004-F6DE-4CCA-8D32-16998C053C99}">
      <dgm:prSet phldrT="[Teks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hr-HR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Trajanje</a:t>
          </a:r>
        </a:p>
        <a:p>
          <a:r>
            <a:rPr lang="hr-HR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 sat</a:t>
          </a:r>
          <a:endParaRPr lang="hr-HR" sz="26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DABB077-8928-4FEA-922C-3730ACA15210}" type="parTrans" cxnId="{8A361658-1744-4F50-A690-4A7BC997054E}">
      <dgm:prSet/>
      <dgm:spPr/>
      <dgm:t>
        <a:bodyPr/>
        <a:lstStyle/>
        <a:p>
          <a:endParaRPr lang="hr-HR"/>
        </a:p>
      </dgm:t>
    </dgm:pt>
    <dgm:pt modelId="{AC9DD742-EA68-4D06-A053-C6CEAB422F79}" type="sibTrans" cxnId="{8A361658-1744-4F50-A690-4A7BC997054E}">
      <dgm:prSet/>
      <dgm:spPr/>
      <dgm:t>
        <a:bodyPr/>
        <a:lstStyle/>
        <a:p>
          <a:endParaRPr lang="hr-HR"/>
        </a:p>
      </dgm:t>
    </dgm:pt>
    <dgm:pt modelId="{18563495-38DC-44E1-93CF-AAD08912DBBC}">
      <dgm:prSet phldrT="[Teks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hr-HR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 koga</a:t>
          </a:r>
        </a:p>
        <a:p>
          <a:r>
            <a:rPr lang="hr-HR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učenici 7. i 8. r. OŠ,</a:t>
          </a:r>
        </a:p>
        <a:p>
          <a:r>
            <a:rPr lang="hr-HR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srednje škole</a:t>
          </a:r>
        </a:p>
        <a:p>
          <a:endParaRPr lang="hr-HR" sz="2100" dirty="0"/>
        </a:p>
      </dgm:t>
    </dgm:pt>
    <dgm:pt modelId="{F02934C9-705E-4F9B-A304-AEFDD9F66CB0}" type="parTrans" cxnId="{FADAF976-4024-42D0-9865-4A0125E61DBA}">
      <dgm:prSet/>
      <dgm:spPr/>
      <dgm:t>
        <a:bodyPr/>
        <a:lstStyle/>
        <a:p>
          <a:endParaRPr lang="hr-HR"/>
        </a:p>
      </dgm:t>
    </dgm:pt>
    <dgm:pt modelId="{4991C3BD-4C66-4C4A-9E50-888A856EA39F}" type="sibTrans" cxnId="{FADAF976-4024-42D0-9865-4A0125E61DBA}">
      <dgm:prSet/>
      <dgm:spPr/>
      <dgm:t>
        <a:bodyPr/>
        <a:lstStyle/>
        <a:p>
          <a:endParaRPr lang="hr-HR"/>
        </a:p>
      </dgm:t>
    </dgm:pt>
    <dgm:pt modelId="{A6A8C17B-E926-4484-9064-77DF933C5729}" type="pres">
      <dgm:prSet presAssocID="{0CBB6880-2234-4FD0-B9AB-91CF26EF5CF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644B0B7-D1B6-4114-8B99-F4C78A4C4F49}" type="pres">
      <dgm:prSet presAssocID="{CCDA34EF-5BDD-44AB-9146-518B004962EA}" presName="centerShape" presStyleLbl="node0" presStyleIdx="0" presStyleCnt="1" custScaleX="289120" custScaleY="227916"/>
      <dgm:spPr/>
      <dgm:t>
        <a:bodyPr/>
        <a:lstStyle/>
        <a:p>
          <a:endParaRPr lang="hr-HR"/>
        </a:p>
      </dgm:t>
    </dgm:pt>
    <dgm:pt modelId="{B5F45F48-5909-4F2E-9FE1-8EFB2E3AD855}" type="pres">
      <dgm:prSet presAssocID="{C014B64C-CAF2-48ED-A17C-D1495E688859}" presName="Name9" presStyleLbl="parChTrans1D2" presStyleIdx="0" presStyleCnt="4"/>
      <dgm:spPr/>
      <dgm:t>
        <a:bodyPr/>
        <a:lstStyle/>
        <a:p>
          <a:endParaRPr lang="hr-HR"/>
        </a:p>
      </dgm:t>
    </dgm:pt>
    <dgm:pt modelId="{83206D2D-E9BF-4AD4-9870-B5ADBF43E9B4}" type="pres">
      <dgm:prSet presAssocID="{C014B64C-CAF2-48ED-A17C-D1495E688859}" presName="connTx" presStyleLbl="parChTrans1D2" presStyleIdx="0" presStyleCnt="4"/>
      <dgm:spPr/>
      <dgm:t>
        <a:bodyPr/>
        <a:lstStyle/>
        <a:p>
          <a:endParaRPr lang="hr-HR"/>
        </a:p>
      </dgm:t>
    </dgm:pt>
    <dgm:pt modelId="{62F95745-E6C2-42A2-8423-F9AE8B50F079}" type="pres">
      <dgm:prSet presAssocID="{43DAAF71-9C0D-40EC-94F7-70FF455DB924}" presName="node" presStyleLbl="node1" presStyleIdx="0" presStyleCnt="4" custScaleX="167727" custScaleY="100328" custRadScaleRad="114562" custRadScaleInc="49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4913E96-2475-496B-A2BB-08D9C9D47B8C}" type="pres">
      <dgm:prSet presAssocID="{AD6BB2F1-7A12-440C-9EFA-67C03F556DC0}" presName="Name9" presStyleLbl="parChTrans1D2" presStyleIdx="1" presStyleCnt="4"/>
      <dgm:spPr/>
      <dgm:t>
        <a:bodyPr/>
        <a:lstStyle/>
        <a:p>
          <a:endParaRPr lang="hr-HR"/>
        </a:p>
      </dgm:t>
    </dgm:pt>
    <dgm:pt modelId="{E79C647A-4D85-4F2D-84B0-A41FBF14DAE4}" type="pres">
      <dgm:prSet presAssocID="{AD6BB2F1-7A12-440C-9EFA-67C03F556DC0}" presName="connTx" presStyleLbl="parChTrans1D2" presStyleIdx="1" presStyleCnt="4"/>
      <dgm:spPr/>
      <dgm:t>
        <a:bodyPr/>
        <a:lstStyle/>
        <a:p>
          <a:endParaRPr lang="hr-HR"/>
        </a:p>
      </dgm:t>
    </dgm:pt>
    <dgm:pt modelId="{EF61A3F7-C14C-462B-8309-93CAB75FAD69}" type="pres">
      <dgm:prSet presAssocID="{40CBC71E-FAED-4455-8FF6-6D7838C0E907}" presName="node" presStyleLbl="node1" presStyleIdx="1" presStyleCnt="4" custScaleX="141963" custScaleY="171401" custRadScaleRad="144691" custRadScaleInc="-424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3EE8973-2E77-4673-8348-C69166AFD6A6}" type="pres">
      <dgm:prSet presAssocID="{0DABB077-8928-4FEA-922C-3730ACA15210}" presName="Name9" presStyleLbl="parChTrans1D2" presStyleIdx="2" presStyleCnt="4"/>
      <dgm:spPr/>
      <dgm:t>
        <a:bodyPr/>
        <a:lstStyle/>
        <a:p>
          <a:endParaRPr lang="hr-HR"/>
        </a:p>
      </dgm:t>
    </dgm:pt>
    <dgm:pt modelId="{85A3C23E-C9C7-4090-91F2-AB6988E02DA6}" type="pres">
      <dgm:prSet presAssocID="{0DABB077-8928-4FEA-922C-3730ACA15210}" presName="connTx" presStyleLbl="parChTrans1D2" presStyleIdx="2" presStyleCnt="4"/>
      <dgm:spPr/>
      <dgm:t>
        <a:bodyPr/>
        <a:lstStyle/>
        <a:p>
          <a:endParaRPr lang="hr-HR"/>
        </a:p>
      </dgm:t>
    </dgm:pt>
    <dgm:pt modelId="{A6B7A4E2-5ECE-4362-AF4F-40D23F251776}" type="pres">
      <dgm:prSet presAssocID="{FCFA3004-F6DE-4CCA-8D32-16998C053C99}" presName="node" presStyleLbl="node1" presStyleIdx="2" presStyleCnt="4" custScaleX="114657" custScaleY="99591" custRadScaleRad="107008" custRadScaleInc="-28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BFACFE2-89EF-4842-9CDF-85FBF922157F}" type="pres">
      <dgm:prSet presAssocID="{F02934C9-705E-4F9B-A304-AEFDD9F66CB0}" presName="Name9" presStyleLbl="parChTrans1D2" presStyleIdx="3" presStyleCnt="4"/>
      <dgm:spPr/>
      <dgm:t>
        <a:bodyPr/>
        <a:lstStyle/>
        <a:p>
          <a:endParaRPr lang="hr-HR"/>
        </a:p>
      </dgm:t>
    </dgm:pt>
    <dgm:pt modelId="{1BBC8D32-4776-4FE4-9F1E-73954E28AA7F}" type="pres">
      <dgm:prSet presAssocID="{F02934C9-705E-4F9B-A304-AEFDD9F66CB0}" presName="connTx" presStyleLbl="parChTrans1D2" presStyleIdx="3" presStyleCnt="4"/>
      <dgm:spPr/>
      <dgm:t>
        <a:bodyPr/>
        <a:lstStyle/>
        <a:p>
          <a:endParaRPr lang="hr-HR"/>
        </a:p>
      </dgm:t>
    </dgm:pt>
    <dgm:pt modelId="{C343BFE3-3AC2-4F26-ADB7-04D400022772}" type="pres">
      <dgm:prSet presAssocID="{18563495-38DC-44E1-93CF-AAD08912DBBC}" presName="node" presStyleLbl="node1" presStyleIdx="3" presStyleCnt="4" custScaleX="140110" custScaleY="162676" custRadScaleRad="129089" custRadScaleInc="-1179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10486D6-A8BF-420C-A476-E593C3BBC3F4}" type="presOf" srcId="{C014B64C-CAF2-48ED-A17C-D1495E688859}" destId="{83206D2D-E9BF-4AD4-9870-B5ADBF43E9B4}" srcOrd="1" destOrd="0" presId="urn:microsoft.com/office/officeart/2005/8/layout/radial1"/>
    <dgm:cxn modelId="{1B6CC407-6613-4488-8293-C9CC29C5EE7B}" type="presOf" srcId="{F02934C9-705E-4F9B-A304-AEFDD9F66CB0}" destId="{1BBC8D32-4776-4FE4-9F1E-73954E28AA7F}" srcOrd="1" destOrd="0" presId="urn:microsoft.com/office/officeart/2005/8/layout/radial1"/>
    <dgm:cxn modelId="{40A93420-6593-4A46-91DF-6364CEAA14AB}" srcId="{CCDA34EF-5BDD-44AB-9146-518B004962EA}" destId="{43DAAF71-9C0D-40EC-94F7-70FF455DB924}" srcOrd="0" destOrd="0" parTransId="{C014B64C-CAF2-48ED-A17C-D1495E688859}" sibTransId="{B48416D9-64D4-4A5F-80D5-2B6BDE6B2422}"/>
    <dgm:cxn modelId="{AE81DF7F-3169-4F90-9197-21FACFE35335}" type="presOf" srcId="{43DAAF71-9C0D-40EC-94F7-70FF455DB924}" destId="{62F95745-E6C2-42A2-8423-F9AE8B50F079}" srcOrd="0" destOrd="0" presId="urn:microsoft.com/office/officeart/2005/8/layout/radial1"/>
    <dgm:cxn modelId="{8A1A1946-5A68-4960-9795-F4F72C301189}" type="presOf" srcId="{CCDA34EF-5BDD-44AB-9146-518B004962EA}" destId="{1644B0B7-D1B6-4114-8B99-F4C78A4C4F49}" srcOrd="0" destOrd="0" presId="urn:microsoft.com/office/officeart/2005/8/layout/radial1"/>
    <dgm:cxn modelId="{36FB79C5-F354-4EFA-BD23-D54267694E22}" srcId="{CCDA34EF-5BDD-44AB-9146-518B004962EA}" destId="{40CBC71E-FAED-4455-8FF6-6D7838C0E907}" srcOrd="1" destOrd="0" parTransId="{AD6BB2F1-7A12-440C-9EFA-67C03F556DC0}" sibTransId="{C7F5B126-2757-4264-B84F-D121AAABA915}"/>
    <dgm:cxn modelId="{943A60FF-6F14-446F-A257-BE60F9DA95C2}" type="presOf" srcId="{18563495-38DC-44E1-93CF-AAD08912DBBC}" destId="{C343BFE3-3AC2-4F26-ADB7-04D400022772}" srcOrd="0" destOrd="0" presId="urn:microsoft.com/office/officeart/2005/8/layout/radial1"/>
    <dgm:cxn modelId="{8A361658-1744-4F50-A690-4A7BC997054E}" srcId="{CCDA34EF-5BDD-44AB-9146-518B004962EA}" destId="{FCFA3004-F6DE-4CCA-8D32-16998C053C99}" srcOrd="2" destOrd="0" parTransId="{0DABB077-8928-4FEA-922C-3730ACA15210}" sibTransId="{AC9DD742-EA68-4D06-A053-C6CEAB422F79}"/>
    <dgm:cxn modelId="{86F330AA-C7A1-4AD8-9B90-90145DC79229}" type="presOf" srcId="{FCFA3004-F6DE-4CCA-8D32-16998C053C99}" destId="{A6B7A4E2-5ECE-4362-AF4F-40D23F251776}" srcOrd="0" destOrd="0" presId="urn:microsoft.com/office/officeart/2005/8/layout/radial1"/>
    <dgm:cxn modelId="{BE5DE11D-C8AB-4552-91AA-C2E5A72CF2C8}" type="presOf" srcId="{0DABB077-8928-4FEA-922C-3730ACA15210}" destId="{85A3C23E-C9C7-4090-91F2-AB6988E02DA6}" srcOrd="1" destOrd="0" presId="urn:microsoft.com/office/officeart/2005/8/layout/radial1"/>
    <dgm:cxn modelId="{DB8AA5DF-A0A4-4565-BB37-D108426E7B5C}" type="presOf" srcId="{AD6BB2F1-7A12-440C-9EFA-67C03F556DC0}" destId="{C4913E96-2475-496B-A2BB-08D9C9D47B8C}" srcOrd="0" destOrd="0" presId="urn:microsoft.com/office/officeart/2005/8/layout/radial1"/>
    <dgm:cxn modelId="{A1BC3874-672C-4F01-ACBD-6F43EFC04979}" type="presOf" srcId="{C014B64C-CAF2-48ED-A17C-D1495E688859}" destId="{B5F45F48-5909-4F2E-9FE1-8EFB2E3AD855}" srcOrd="0" destOrd="0" presId="urn:microsoft.com/office/officeart/2005/8/layout/radial1"/>
    <dgm:cxn modelId="{34943607-1497-4698-9E69-C14959FEDED7}" type="presOf" srcId="{AD6BB2F1-7A12-440C-9EFA-67C03F556DC0}" destId="{E79C647A-4D85-4F2D-84B0-A41FBF14DAE4}" srcOrd="1" destOrd="0" presId="urn:microsoft.com/office/officeart/2005/8/layout/radial1"/>
    <dgm:cxn modelId="{618D38E3-5DFE-4BB0-A4FB-32E5C13E2216}" srcId="{0CBB6880-2234-4FD0-B9AB-91CF26EF5CF6}" destId="{CCDA34EF-5BDD-44AB-9146-518B004962EA}" srcOrd="0" destOrd="0" parTransId="{553E6D3A-ABA5-4C3C-97BE-ADB5B6158C3A}" sibTransId="{DF8FD63B-5A29-4698-9882-838A45703376}"/>
    <dgm:cxn modelId="{E49A5476-2445-4EBF-8866-F9D44A95ED79}" type="presOf" srcId="{0CBB6880-2234-4FD0-B9AB-91CF26EF5CF6}" destId="{A6A8C17B-E926-4484-9064-77DF933C5729}" srcOrd="0" destOrd="0" presId="urn:microsoft.com/office/officeart/2005/8/layout/radial1"/>
    <dgm:cxn modelId="{8093FE20-985F-4B0F-AE65-E8EBEEC9EA4C}" type="presOf" srcId="{F02934C9-705E-4F9B-A304-AEFDD9F66CB0}" destId="{CBFACFE2-89EF-4842-9CDF-85FBF922157F}" srcOrd="0" destOrd="0" presId="urn:microsoft.com/office/officeart/2005/8/layout/radial1"/>
    <dgm:cxn modelId="{04B2BAF3-0A1C-4E78-ABE5-ADCB6D0BD67A}" type="presOf" srcId="{40CBC71E-FAED-4455-8FF6-6D7838C0E907}" destId="{EF61A3F7-C14C-462B-8309-93CAB75FAD69}" srcOrd="0" destOrd="0" presId="urn:microsoft.com/office/officeart/2005/8/layout/radial1"/>
    <dgm:cxn modelId="{64BD42AD-14CA-4BEE-8ABE-E89BDDC723B2}" type="presOf" srcId="{0DABB077-8928-4FEA-922C-3730ACA15210}" destId="{43EE8973-2E77-4673-8348-C69166AFD6A6}" srcOrd="0" destOrd="0" presId="urn:microsoft.com/office/officeart/2005/8/layout/radial1"/>
    <dgm:cxn modelId="{FADAF976-4024-42D0-9865-4A0125E61DBA}" srcId="{CCDA34EF-5BDD-44AB-9146-518B004962EA}" destId="{18563495-38DC-44E1-93CF-AAD08912DBBC}" srcOrd="3" destOrd="0" parTransId="{F02934C9-705E-4F9B-A304-AEFDD9F66CB0}" sibTransId="{4991C3BD-4C66-4C4A-9E50-888A856EA39F}"/>
    <dgm:cxn modelId="{C9D0CF1E-6B4E-4BAD-8C83-A202188E67FD}" type="presParOf" srcId="{A6A8C17B-E926-4484-9064-77DF933C5729}" destId="{1644B0B7-D1B6-4114-8B99-F4C78A4C4F49}" srcOrd="0" destOrd="0" presId="urn:microsoft.com/office/officeart/2005/8/layout/radial1"/>
    <dgm:cxn modelId="{A6D2635A-E753-41B2-A264-B2DE6E2CBB9D}" type="presParOf" srcId="{A6A8C17B-E926-4484-9064-77DF933C5729}" destId="{B5F45F48-5909-4F2E-9FE1-8EFB2E3AD855}" srcOrd="1" destOrd="0" presId="urn:microsoft.com/office/officeart/2005/8/layout/radial1"/>
    <dgm:cxn modelId="{334FF53C-A877-4712-AA27-341FD1F24208}" type="presParOf" srcId="{B5F45F48-5909-4F2E-9FE1-8EFB2E3AD855}" destId="{83206D2D-E9BF-4AD4-9870-B5ADBF43E9B4}" srcOrd="0" destOrd="0" presId="urn:microsoft.com/office/officeart/2005/8/layout/radial1"/>
    <dgm:cxn modelId="{F149ED81-B47A-4E41-B4CC-DC57BA4321D9}" type="presParOf" srcId="{A6A8C17B-E926-4484-9064-77DF933C5729}" destId="{62F95745-E6C2-42A2-8423-F9AE8B50F079}" srcOrd="2" destOrd="0" presId="urn:microsoft.com/office/officeart/2005/8/layout/radial1"/>
    <dgm:cxn modelId="{57EDF16D-D27A-42FF-971D-21954201BE43}" type="presParOf" srcId="{A6A8C17B-E926-4484-9064-77DF933C5729}" destId="{C4913E96-2475-496B-A2BB-08D9C9D47B8C}" srcOrd="3" destOrd="0" presId="urn:microsoft.com/office/officeart/2005/8/layout/radial1"/>
    <dgm:cxn modelId="{C7EDDE1F-3257-4A68-BB95-453F52CE21A9}" type="presParOf" srcId="{C4913E96-2475-496B-A2BB-08D9C9D47B8C}" destId="{E79C647A-4D85-4F2D-84B0-A41FBF14DAE4}" srcOrd="0" destOrd="0" presId="urn:microsoft.com/office/officeart/2005/8/layout/radial1"/>
    <dgm:cxn modelId="{3425B81C-735E-4167-82C1-0ACFC9ACA058}" type="presParOf" srcId="{A6A8C17B-E926-4484-9064-77DF933C5729}" destId="{EF61A3F7-C14C-462B-8309-93CAB75FAD69}" srcOrd="4" destOrd="0" presId="urn:microsoft.com/office/officeart/2005/8/layout/radial1"/>
    <dgm:cxn modelId="{6E26DE52-A84F-409B-A875-1BD9DCE79A6D}" type="presParOf" srcId="{A6A8C17B-E926-4484-9064-77DF933C5729}" destId="{43EE8973-2E77-4673-8348-C69166AFD6A6}" srcOrd="5" destOrd="0" presId="urn:microsoft.com/office/officeart/2005/8/layout/radial1"/>
    <dgm:cxn modelId="{5834B1EB-923D-4310-AEA3-61D59FF8CAAF}" type="presParOf" srcId="{43EE8973-2E77-4673-8348-C69166AFD6A6}" destId="{85A3C23E-C9C7-4090-91F2-AB6988E02DA6}" srcOrd="0" destOrd="0" presId="urn:microsoft.com/office/officeart/2005/8/layout/radial1"/>
    <dgm:cxn modelId="{8F1771DA-8247-461A-B7B4-7A1B7B27A256}" type="presParOf" srcId="{A6A8C17B-E926-4484-9064-77DF933C5729}" destId="{A6B7A4E2-5ECE-4362-AF4F-40D23F251776}" srcOrd="6" destOrd="0" presId="urn:microsoft.com/office/officeart/2005/8/layout/radial1"/>
    <dgm:cxn modelId="{AA967320-971A-4DC9-95DB-9E2C6BFEE8F7}" type="presParOf" srcId="{A6A8C17B-E926-4484-9064-77DF933C5729}" destId="{CBFACFE2-89EF-4842-9CDF-85FBF922157F}" srcOrd="7" destOrd="0" presId="urn:microsoft.com/office/officeart/2005/8/layout/radial1"/>
    <dgm:cxn modelId="{80A8054F-6376-4D13-B6FE-DB8E6730EB1C}" type="presParOf" srcId="{CBFACFE2-89EF-4842-9CDF-85FBF922157F}" destId="{1BBC8D32-4776-4FE4-9F1E-73954E28AA7F}" srcOrd="0" destOrd="0" presId="urn:microsoft.com/office/officeart/2005/8/layout/radial1"/>
    <dgm:cxn modelId="{B2275C0C-AE34-4CDA-AA59-48841AF0157D}" type="presParOf" srcId="{A6A8C17B-E926-4484-9064-77DF933C5729}" destId="{C343BFE3-3AC2-4F26-ADB7-04D400022772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4DA645-2ED5-4661-B951-FEC3320FB16D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40B1A52D-23D9-4819-9EC6-6760A15C57DE}">
      <dgm:prSet phldrT="[Text]" custT="1"/>
      <dgm:spPr/>
      <dgm:t>
        <a:bodyPr/>
        <a:lstStyle/>
        <a:p>
          <a:pPr algn="ctr"/>
          <a:r>
            <a:rPr lang="hr-HR" sz="3200" dirty="0" smtClean="0">
              <a:latin typeface="Arial" pitchFamily="34" charset="0"/>
              <a:cs typeface="Arial" pitchFamily="34" charset="0"/>
            </a:rPr>
            <a:t>Sistematičnost i postupnost</a:t>
          </a:r>
          <a:endParaRPr lang="hr-HR" sz="3200" dirty="0">
            <a:latin typeface="Arial" pitchFamily="34" charset="0"/>
            <a:cs typeface="Arial" pitchFamily="34" charset="0"/>
          </a:endParaRPr>
        </a:p>
      </dgm:t>
    </dgm:pt>
    <dgm:pt modelId="{0A57A2BC-A2F0-4AE1-AD8C-44A5FB60D298}" type="parTrans" cxnId="{FEC1CC98-0AD9-4E6B-B6DC-CDAC0C757E2F}">
      <dgm:prSet/>
      <dgm:spPr/>
      <dgm:t>
        <a:bodyPr/>
        <a:lstStyle/>
        <a:p>
          <a:endParaRPr lang="hr-HR"/>
        </a:p>
      </dgm:t>
    </dgm:pt>
    <dgm:pt modelId="{00E683C7-AB51-4B4A-A05B-68853A1C2DB5}" type="sibTrans" cxnId="{FEC1CC98-0AD9-4E6B-B6DC-CDAC0C757E2F}">
      <dgm:prSet/>
      <dgm:spPr/>
      <dgm:t>
        <a:bodyPr/>
        <a:lstStyle/>
        <a:p>
          <a:endParaRPr lang="hr-HR"/>
        </a:p>
      </dgm:t>
    </dgm:pt>
    <dgm:pt modelId="{E618E796-64F1-4F10-BE82-564F1F9DB10D}">
      <dgm:prSet phldrT="[Text]" phldr="1"/>
      <dgm:spPr/>
      <dgm:t>
        <a:bodyPr/>
        <a:lstStyle/>
        <a:p>
          <a:endParaRPr lang="hr-HR"/>
        </a:p>
      </dgm:t>
    </dgm:pt>
    <dgm:pt modelId="{A42FE9EA-EDFB-4C15-A3D4-F34F41602BE8}" type="parTrans" cxnId="{4550AA10-C093-47A9-B839-C954EDAB2548}">
      <dgm:prSet/>
      <dgm:spPr/>
      <dgm:t>
        <a:bodyPr/>
        <a:lstStyle/>
        <a:p>
          <a:endParaRPr lang="hr-HR"/>
        </a:p>
      </dgm:t>
    </dgm:pt>
    <dgm:pt modelId="{6419B9DD-E460-430B-A3EC-2C90EC8DC98B}" type="sibTrans" cxnId="{4550AA10-C093-47A9-B839-C954EDAB2548}">
      <dgm:prSet/>
      <dgm:spPr/>
      <dgm:t>
        <a:bodyPr/>
        <a:lstStyle/>
        <a:p>
          <a:endParaRPr lang="hr-HR"/>
        </a:p>
      </dgm:t>
    </dgm:pt>
    <dgm:pt modelId="{0ED27749-607B-4D80-AB76-C89C2407432F}">
      <dgm:prSet phldrT="[Text]" custT="1"/>
      <dgm:spPr/>
      <dgm:t>
        <a:bodyPr/>
        <a:lstStyle/>
        <a:p>
          <a:pPr algn="ctr"/>
          <a:r>
            <a:rPr lang="hr-HR" sz="3200" dirty="0" smtClean="0">
              <a:latin typeface="Arial" pitchFamily="34" charset="0"/>
              <a:cs typeface="Arial" pitchFamily="34" charset="0"/>
            </a:rPr>
            <a:t>Aktivnost učenika</a:t>
          </a:r>
          <a:endParaRPr lang="hr-HR" sz="3200" dirty="0">
            <a:latin typeface="Arial" pitchFamily="34" charset="0"/>
            <a:cs typeface="Arial" pitchFamily="34" charset="0"/>
          </a:endParaRPr>
        </a:p>
      </dgm:t>
    </dgm:pt>
    <dgm:pt modelId="{AA2EFE61-C29C-4672-9352-8E04BF18BB55}" type="parTrans" cxnId="{908BD669-A831-47B5-9FD2-283BCA3F1AEE}">
      <dgm:prSet/>
      <dgm:spPr/>
      <dgm:t>
        <a:bodyPr/>
        <a:lstStyle/>
        <a:p>
          <a:endParaRPr lang="hr-HR"/>
        </a:p>
      </dgm:t>
    </dgm:pt>
    <dgm:pt modelId="{0F06CC3E-1AA0-4678-A931-52169A96A191}" type="sibTrans" cxnId="{908BD669-A831-47B5-9FD2-283BCA3F1AEE}">
      <dgm:prSet/>
      <dgm:spPr/>
      <dgm:t>
        <a:bodyPr/>
        <a:lstStyle/>
        <a:p>
          <a:endParaRPr lang="hr-HR"/>
        </a:p>
      </dgm:t>
    </dgm:pt>
    <dgm:pt modelId="{B0B79F05-1E30-4E3D-9F73-A6CB407939B3}">
      <dgm:prSet phldrT="[Text]" phldr="1"/>
      <dgm:spPr/>
      <dgm:t>
        <a:bodyPr/>
        <a:lstStyle/>
        <a:p>
          <a:endParaRPr lang="hr-HR"/>
        </a:p>
      </dgm:t>
    </dgm:pt>
    <dgm:pt modelId="{8C9C7EC1-3054-4418-A010-E07FE094F1A1}" type="parTrans" cxnId="{E7EDE339-E722-4DE1-BF11-93B5AFB370D3}">
      <dgm:prSet/>
      <dgm:spPr/>
      <dgm:t>
        <a:bodyPr/>
        <a:lstStyle/>
        <a:p>
          <a:endParaRPr lang="hr-HR"/>
        </a:p>
      </dgm:t>
    </dgm:pt>
    <dgm:pt modelId="{9492423D-4B8A-447D-A1D9-D281CD22153B}" type="sibTrans" cxnId="{E7EDE339-E722-4DE1-BF11-93B5AFB370D3}">
      <dgm:prSet/>
      <dgm:spPr/>
      <dgm:t>
        <a:bodyPr/>
        <a:lstStyle/>
        <a:p>
          <a:endParaRPr lang="hr-HR"/>
        </a:p>
      </dgm:t>
    </dgm:pt>
    <dgm:pt modelId="{7A8DF459-BC00-441F-808B-336E793E48E8}">
      <dgm:prSet phldrT="[Text]" phldr="1"/>
      <dgm:spPr/>
      <dgm:t>
        <a:bodyPr/>
        <a:lstStyle/>
        <a:p>
          <a:endParaRPr lang="hr-HR"/>
        </a:p>
      </dgm:t>
    </dgm:pt>
    <dgm:pt modelId="{BB4B82E9-0356-4F71-9890-18E7E99C4223}" type="parTrans" cxnId="{377B7BAE-27E0-4035-B5B2-3427C562871D}">
      <dgm:prSet/>
      <dgm:spPr/>
      <dgm:t>
        <a:bodyPr/>
        <a:lstStyle/>
        <a:p>
          <a:endParaRPr lang="hr-HR"/>
        </a:p>
      </dgm:t>
    </dgm:pt>
    <dgm:pt modelId="{E268D009-C62E-4F3E-BD62-90A76484259A}" type="sibTrans" cxnId="{377B7BAE-27E0-4035-B5B2-3427C562871D}">
      <dgm:prSet/>
      <dgm:spPr/>
      <dgm:t>
        <a:bodyPr/>
        <a:lstStyle/>
        <a:p>
          <a:endParaRPr lang="hr-HR"/>
        </a:p>
      </dgm:t>
    </dgm:pt>
    <dgm:pt modelId="{DD90A9FA-9701-43BB-91AA-969DD786B646}">
      <dgm:prSet phldrT="[Text]" custT="1"/>
      <dgm:spPr/>
      <dgm:t>
        <a:bodyPr/>
        <a:lstStyle/>
        <a:p>
          <a:pPr algn="ctr"/>
          <a:r>
            <a:rPr lang="hr-HR" sz="3200" dirty="0" smtClean="0">
              <a:latin typeface="Arial" pitchFamily="34" charset="0"/>
              <a:cs typeface="Arial" pitchFamily="34" charset="0"/>
            </a:rPr>
            <a:t>Pristupačnost i prilagodba sadržaja</a:t>
          </a:r>
          <a:endParaRPr lang="hr-HR" sz="3200" dirty="0">
            <a:latin typeface="Arial" pitchFamily="34" charset="0"/>
            <a:cs typeface="Arial" pitchFamily="34" charset="0"/>
          </a:endParaRPr>
        </a:p>
      </dgm:t>
    </dgm:pt>
    <dgm:pt modelId="{78EB13A8-8559-46A9-8D73-727976B7F540}" type="parTrans" cxnId="{D5CC2177-BCC6-4D97-B55A-5E5677E58AB3}">
      <dgm:prSet/>
      <dgm:spPr/>
      <dgm:t>
        <a:bodyPr/>
        <a:lstStyle/>
        <a:p>
          <a:endParaRPr lang="hr-HR"/>
        </a:p>
      </dgm:t>
    </dgm:pt>
    <dgm:pt modelId="{FE290F45-F574-41B0-885F-478E0C8A9D5F}" type="sibTrans" cxnId="{D5CC2177-BCC6-4D97-B55A-5E5677E58AB3}">
      <dgm:prSet/>
      <dgm:spPr/>
      <dgm:t>
        <a:bodyPr/>
        <a:lstStyle/>
        <a:p>
          <a:endParaRPr lang="hr-HR"/>
        </a:p>
      </dgm:t>
    </dgm:pt>
    <dgm:pt modelId="{0E73933E-DB56-4B62-8120-59951D0526E0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hr-H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dob</a:t>
          </a:r>
          <a:endParaRPr lang="hr-HR" sz="2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8513EA0-2A12-4A41-BDF2-E1DB72219B0C}" type="parTrans" cxnId="{915C4423-4C58-4003-8B52-69D9030D9474}">
      <dgm:prSet/>
      <dgm:spPr/>
      <dgm:t>
        <a:bodyPr/>
        <a:lstStyle/>
        <a:p>
          <a:endParaRPr lang="hr-HR"/>
        </a:p>
      </dgm:t>
    </dgm:pt>
    <dgm:pt modelId="{4254500F-C46D-444C-A940-35738D76EFE3}" type="sibTrans" cxnId="{915C4423-4C58-4003-8B52-69D9030D9474}">
      <dgm:prSet/>
      <dgm:spPr/>
      <dgm:t>
        <a:bodyPr/>
        <a:lstStyle/>
        <a:p>
          <a:endParaRPr lang="hr-HR"/>
        </a:p>
      </dgm:t>
    </dgm:pt>
    <dgm:pt modelId="{DA945952-3656-47EC-BBC1-E0C14576433A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hr-H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stupanj obrazovanja</a:t>
          </a:r>
          <a:endParaRPr lang="hr-HR" sz="2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CD498A3-ACD7-4F04-A57D-5601D72A8A45}" type="sibTrans" cxnId="{78706AF4-028C-4240-A1EA-A2FCEDDD45EC}">
      <dgm:prSet/>
      <dgm:spPr/>
      <dgm:t>
        <a:bodyPr/>
        <a:lstStyle/>
        <a:p>
          <a:endParaRPr lang="hr-HR"/>
        </a:p>
      </dgm:t>
    </dgm:pt>
    <dgm:pt modelId="{6AD11B23-76C5-4267-9E1A-ADBB358D35E1}" type="parTrans" cxnId="{78706AF4-028C-4240-A1EA-A2FCEDDD45EC}">
      <dgm:prSet/>
      <dgm:spPr/>
      <dgm:t>
        <a:bodyPr/>
        <a:lstStyle/>
        <a:p>
          <a:endParaRPr lang="hr-HR"/>
        </a:p>
      </dgm:t>
    </dgm:pt>
    <dgm:pt modelId="{52BA8A93-B499-4CF6-B352-6A3BF9E553BA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hr-HR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zainteresiranost</a:t>
          </a:r>
          <a:endParaRPr lang="hr-HR" sz="2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B8FBEAE-D9C7-46E6-8252-86D9FF0D6030}" type="parTrans" cxnId="{C5FF1675-2ACB-4135-9BBC-344F4E348393}">
      <dgm:prSet/>
      <dgm:spPr/>
      <dgm:t>
        <a:bodyPr/>
        <a:lstStyle/>
        <a:p>
          <a:endParaRPr lang="hr-HR"/>
        </a:p>
      </dgm:t>
    </dgm:pt>
    <dgm:pt modelId="{ADA4CC13-AE3C-40FB-A56F-5C831E90CFB2}" type="sibTrans" cxnId="{C5FF1675-2ACB-4135-9BBC-344F4E348393}">
      <dgm:prSet/>
      <dgm:spPr/>
      <dgm:t>
        <a:bodyPr/>
        <a:lstStyle/>
        <a:p>
          <a:endParaRPr lang="hr-HR"/>
        </a:p>
      </dgm:t>
    </dgm:pt>
    <dgm:pt modelId="{88C8B325-B10F-43D9-A77C-0ADF31E369B1}" type="pres">
      <dgm:prSet presAssocID="{784DA645-2ED5-4661-B951-FEC3320FB1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93E96FFC-382F-472D-9652-C0F703633F2F}" type="pres">
      <dgm:prSet presAssocID="{40B1A52D-23D9-4819-9EC6-6760A15C57DE}" presName="parentText" presStyleLbl="node1" presStyleIdx="0" presStyleCnt="6" custLinFactNeighborX="520" custLinFactNeighborY="-6027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E575134-4689-4C5E-A582-F2B7F73DDD60}" type="pres">
      <dgm:prSet presAssocID="{40B1A52D-23D9-4819-9EC6-6760A15C57D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5C9A042-1E43-4E3B-AD4E-36B245E80151}" type="pres">
      <dgm:prSet presAssocID="{0ED27749-607B-4D80-AB76-C89C2407432F}" presName="parentText" presStyleLbl="node1" presStyleIdx="1" presStyleCnt="6" custLinFactNeighborX="520" custLinFactNeighborY="-46949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0313E44-717F-430A-8F00-2476BD5896EC}" type="pres">
      <dgm:prSet presAssocID="{0ED27749-607B-4D80-AB76-C89C2407432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6612F28-FBC0-4773-87A3-BCFFC336D872}" type="pres">
      <dgm:prSet presAssocID="{DD90A9FA-9701-43BB-91AA-969DD786B646}" presName="parentText" presStyleLbl="node1" presStyleIdx="2" presStyleCnt="6" custLinFactY="-3960" custLinFactNeighborX="52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5D19A84-75C3-47E3-8C45-561EA41A8730}" type="pres">
      <dgm:prSet presAssocID="{FE290F45-F574-41B0-885F-478E0C8A9D5F}" presName="spacer" presStyleCnt="0"/>
      <dgm:spPr/>
    </dgm:pt>
    <dgm:pt modelId="{0E84C929-8B93-4F5A-B6C1-03AE92C48FDB}" type="pres">
      <dgm:prSet presAssocID="{0E73933E-DB56-4B62-8120-59951D0526E0}" presName="parentText" presStyleLbl="node1" presStyleIdx="3" presStyleCnt="6" custScaleX="17360" custLinFactY="137332" custLinFactNeighborX="-39931" custLinFactNeighborY="2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68D94C0-77FD-4E63-9670-D60ECB25D836}" type="pres">
      <dgm:prSet presAssocID="{4254500F-C46D-444C-A940-35738D76EFE3}" presName="spacer" presStyleCnt="0"/>
      <dgm:spPr/>
    </dgm:pt>
    <dgm:pt modelId="{FEB2A4F6-EC01-4618-BD5E-E9CC8ABBB51E}" type="pres">
      <dgm:prSet presAssocID="{DA945952-3656-47EC-BBC1-E0C14576433A}" presName="parentText" presStyleLbl="node1" presStyleIdx="4" presStyleCnt="6" custScaleX="38196" custLinFactY="37332" custLinFactNeighborX="-868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8C328DB-45C6-4DEB-8CCC-CFAC3F3DE8DE}" type="pres">
      <dgm:prSet presAssocID="{DCD498A3-ACD7-4F04-A57D-5601D72A8A45}" presName="spacer" presStyleCnt="0"/>
      <dgm:spPr/>
    </dgm:pt>
    <dgm:pt modelId="{6674951B-5C5F-4E01-9E6C-BD275F1F88EF}" type="pres">
      <dgm:prSet presAssocID="{52BA8A93-B499-4CF6-B352-6A3BF9E553BA}" presName="parentText" presStyleLbl="node1" presStyleIdx="5" presStyleCnt="6" custScaleX="36457" custLinFactY="-59933" custLinFactNeighborX="3038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4550AA10-C093-47A9-B839-C954EDAB2548}" srcId="{40B1A52D-23D9-4819-9EC6-6760A15C57DE}" destId="{E618E796-64F1-4F10-BE82-564F1F9DB10D}" srcOrd="0" destOrd="0" parTransId="{A42FE9EA-EDFB-4C15-A3D4-F34F41602BE8}" sibTransId="{6419B9DD-E460-430B-A3EC-2C90EC8DC98B}"/>
    <dgm:cxn modelId="{9DCAAC16-86F1-404C-8338-953FBA417001}" type="presOf" srcId="{7A8DF459-BC00-441F-808B-336E793E48E8}" destId="{10313E44-717F-430A-8F00-2476BD5896EC}" srcOrd="0" destOrd="1" presId="urn:microsoft.com/office/officeart/2005/8/layout/vList2"/>
    <dgm:cxn modelId="{2278D588-CD06-48F1-A37B-4B47F7BB1A4D}" type="presOf" srcId="{40B1A52D-23D9-4819-9EC6-6760A15C57DE}" destId="{93E96FFC-382F-472D-9652-C0F703633F2F}" srcOrd="0" destOrd="0" presId="urn:microsoft.com/office/officeart/2005/8/layout/vList2"/>
    <dgm:cxn modelId="{617026C5-4B86-42F0-834B-110B44780E32}" type="presOf" srcId="{0E73933E-DB56-4B62-8120-59951D0526E0}" destId="{0E84C929-8B93-4F5A-B6C1-03AE92C48FDB}" srcOrd="0" destOrd="0" presId="urn:microsoft.com/office/officeart/2005/8/layout/vList2"/>
    <dgm:cxn modelId="{915C4423-4C58-4003-8B52-69D9030D9474}" srcId="{784DA645-2ED5-4661-B951-FEC3320FB16D}" destId="{0E73933E-DB56-4B62-8120-59951D0526E0}" srcOrd="3" destOrd="0" parTransId="{38513EA0-2A12-4A41-BDF2-E1DB72219B0C}" sibTransId="{4254500F-C46D-444C-A940-35738D76EFE3}"/>
    <dgm:cxn modelId="{F8E1ADED-16DA-43A2-BB67-2CE0F56C92C9}" type="presOf" srcId="{784DA645-2ED5-4661-B951-FEC3320FB16D}" destId="{88C8B325-B10F-43D9-A77C-0ADF31E369B1}" srcOrd="0" destOrd="0" presId="urn:microsoft.com/office/officeart/2005/8/layout/vList2"/>
    <dgm:cxn modelId="{03723F39-F5B0-4FC4-949E-3745D888928F}" type="presOf" srcId="{DD90A9FA-9701-43BB-91AA-969DD786B646}" destId="{A6612F28-FBC0-4773-87A3-BCFFC336D872}" srcOrd="0" destOrd="0" presId="urn:microsoft.com/office/officeart/2005/8/layout/vList2"/>
    <dgm:cxn modelId="{17037AB3-2C2A-49F6-864E-D45170E0B4F2}" type="presOf" srcId="{DA945952-3656-47EC-BBC1-E0C14576433A}" destId="{FEB2A4F6-EC01-4618-BD5E-E9CC8ABBB51E}" srcOrd="0" destOrd="0" presId="urn:microsoft.com/office/officeart/2005/8/layout/vList2"/>
    <dgm:cxn modelId="{377B7BAE-27E0-4035-B5B2-3427C562871D}" srcId="{0ED27749-607B-4D80-AB76-C89C2407432F}" destId="{7A8DF459-BC00-441F-808B-336E793E48E8}" srcOrd="1" destOrd="0" parTransId="{BB4B82E9-0356-4F71-9890-18E7E99C4223}" sibTransId="{E268D009-C62E-4F3E-BD62-90A76484259A}"/>
    <dgm:cxn modelId="{1D8974F1-37A5-4213-BDF7-EC29C6F34036}" type="presOf" srcId="{52BA8A93-B499-4CF6-B352-6A3BF9E553BA}" destId="{6674951B-5C5F-4E01-9E6C-BD275F1F88EF}" srcOrd="0" destOrd="0" presId="urn:microsoft.com/office/officeart/2005/8/layout/vList2"/>
    <dgm:cxn modelId="{D5CC2177-BCC6-4D97-B55A-5E5677E58AB3}" srcId="{784DA645-2ED5-4661-B951-FEC3320FB16D}" destId="{DD90A9FA-9701-43BB-91AA-969DD786B646}" srcOrd="2" destOrd="0" parTransId="{78EB13A8-8559-46A9-8D73-727976B7F540}" sibTransId="{FE290F45-F574-41B0-885F-478E0C8A9D5F}"/>
    <dgm:cxn modelId="{908BD669-A831-47B5-9FD2-283BCA3F1AEE}" srcId="{784DA645-2ED5-4661-B951-FEC3320FB16D}" destId="{0ED27749-607B-4D80-AB76-C89C2407432F}" srcOrd="1" destOrd="0" parTransId="{AA2EFE61-C29C-4672-9352-8E04BF18BB55}" sibTransId="{0F06CC3E-1AA0-4678-A931-52169A96A191}"/>
    <dgm:cxn modelId="{B0FD29A1-D132-4268-9B01-6D02592103A2}" type="presOf" srcId="{0ED27749-607B-4D80-AB76-C89C2407432F}" destId="{A5C9A042-1E43-4E3B-AD4E-36B245E80151}" srcOrd="0" destOrd="0" presId="urn:microsoft.com/office/officeart/2005/8/layout/vList2"/>
    <dgm:cxn modelId="{FEC1CC98-0AD9-4E6B-B6DC-CDAC0C757E2F}" srcId="{784DA645-2ED5-4661-B951-FEC3320FB16D}" destId="{40B1A52D-23D9-4819-9EC6-6760A15C57DE}" srcOrd="0" destOrd="0" parTransId="{0A57A2BC-A2F0-4AE1-AD8C-44A5FB60D298}" sibTransId="{00E683C7-AB51-4B4A-A05B-68853A1C2DB5}"/>
    <dgm:cxn modelId="{C5FF1675-2ACB-4135-9BBC-344F4E348393}" srcId="{784DA645-2ED5-4661-B951-FEC3320FB16D}" destId="{52BA8A93-B499-4CF6-B352-6A3BF9E553BA}" srcOrd="5" destOrd="0" parTransId="{5B8FBEAE-D9C7-46E6-8252-86D9FF0D6030}" sibTransId="{ADA4CC13-AE3C-40FB-A56F-5C831E90CFB2}"/>
    <dgm:cxn modelId="{78706AF4-028C-4240-A1EA-A2FCEDDD45EC}" srcId="{784DA645-2ED5-4661-B951-FEC3320FB16D}" destId="{DA945952-3656-47EC-BBC1-E0C14576433A}" srcOrd="4" destOrd="0" parTransId="{6AD11B23-76C5-4267-9E1A-ADBB358D35E1}" sibTransId="{DCD498A3-ACD7-4F04-A57D-5601D72A8A45}"/>
    <dgm:cxn modelId="{FBB9B270-D9BD-4CC1-8AE5-6089EB5C373F}" type="presOf" srcId="{E618E796-64F1-4F10-BE82-564F1F9DB10D}" destId="{DE575134-4689-4C5E-A582-F2B7F73DDD60}" srcOrd="0" destOrd="0" presId="urn:microsoft.com/office/officeart/2005/8/layout/vList2"/>
    <dgm:cxn modelId="{E7EDE339-E722-4DE1-BF11-93B5AFB370D3}" srcId="{0ED27749-607B-4D80-AB76-C89C2407432F}" destId="{B0B79F05-1E30-4E3D-9F73-A6CB407939B3}" srcOrd="0" destOrd="0" parTransId="{8C9C7EC1-3054-4418-A010-E07FE094F1A1}" sibTransId="{9492423D-4B8A-447D-A1D9-D281CD22153B}"/>
    <dgm:cxn modelId="{7F857E59-C56F-414B-855C-11D43F98E6D9}" type="presOf" srcId="{B0B79F05-1E30-4E3D-9F73-A6CB407939B3}" destId="{10313E44-717F-430A-8F00-2476BD5896EC}" srcOrd="0" destOrd="0" presId="urn:microsoft.com/office/officeart/2005/8/layout/vList2"/>
    <dgm:cxn modelId="{E93ABB5C-3E0B-4403-852F-169652995648}" type="presParOf" srcId="{88C8B325-B10F-43D9-A77C-0ADF31E369B1}" destId="{93E96FFC-382F-472D-9652-C0F703633F2F}" srcOrd="0" destOrd="0" presId="urn:microsoft.com/office/officeart/2005/8/layout/vList2"/>
    <dgm:cxn modelId="{4DCE02F2-D600-4195-B9F6-AD90AE167635}" type="presParOf" srcId="{88C8B325-B10F-43D9-A77C-0ADF31E369B1}" destId="{DE575134-4689-4C5E-A582-F2B7F73DDD60}" srcOrd="1" destOrd="0" presId="urn:microsoft.com/office/officeart/2005/8/layout/vList2"/>
    <dgm:cxn modelId="{3D5719AD-95A3-493F-ABEA-DBA824933DF1}" type="presParOf" srcId="{88C8B325-B10F-43D9-A77C-0ADF31E369B1}" destId="{A5C9A042-1E43-4E3B-AD4E-36B245E80151}" srcOrd="2" destOrd="0" presId="urn:microsoft.com/office/officeart/2005/8/layout/vList2"/>
    <dgm:cxn modelId="{561A3D0D-7F2E-45B4-9F10-226130346C5B}" type="presParOf" srcId="{88C8B325-B10F-43D9-A77C-0ADF31E369B1}" destId="{10313E44-717F-430A-8F00-2476BD5896EC}" srcOrd="3" destOrd="0" presId="urn:microsoft.com/office/officeart/2005/8/layout/vList2"/>
    <dgm:cxn modelId="{FE675918-5A28-46FB-A3EB-F5BCCC4DF224}" type="presParOf" srcId="{88C8B325-B10F-43D9-A77C-0ADF31E369B1}" destId="{A6612F28-FBC0-4773-87A3-BCFFC336D872}" srcOrd="4" destOrd="0" presId="urn:microsoft.com/office/officeart/2005/8/layout/vList2"/>
    <dgm:cxn modelId="{5DBF7DA6-95E4-4F51-A9AE-13451C12D4E3}" type="presParOf" srcId="{88C8B325-B10F-43D9-A77C-0ADF31E369B1}" destId="{F5D19A84-75C3-47E3-8C45-561EA41A8730}" srcOrd="5" destOrd="0" presId="urn:microsoft.com/office/officeart/2005/8/layout/vList2"/>
    <dgm:cxn modelId="{5EA84BD6-918C-45A6-9289-7F4BBEEB82D0}" type="presParOf" srcId="{88C8B325-B10F-43D9-A77C-0ADF31E369B1}" destId="{0E84C929-8B93-4F5A-B6C1-03AE92C48FDB}" srcOrd="6" destOrd="0" presId="urn:microsoft.com/office/officeart/2005/8/layout/vList2"/>
    <dgm:cxn modelId="{156AB211-BA29-4759-B96E-FFBA622A654F}" type="presParOf" srcId="{88C8B325-B10F-43D9-A77C-0ADF31E369B1}" destId="{D68D94C0-77FD-4E63-9670-D60ECB25D836}" srcOrd="7" destOrd="0" presId="urn:microsoft.com/office/officeart/2005/8/layout/vList2"/>
    <dgm:cxn modelId="{8290D31E-AD01-45E2-A3E8-A318A3D0BA37}" type="presParOf" srcId="{88C8B325-B10F-43D9-A77C-0ADF31E369B1}" destId="{FEB2A4F6-EC01-4618-BD5E-E9CC8ABBB51E}" srcOrd="8" destOrd="0" presId="urn:microsoft.com/office/officeart/2005/8/layout/vList2"/>
    <dgm:cxn modelId="{55ED58E4-D7DE-4F05-99B2-72BA812BB7C9}" type="presParOf" srcId="{88C8B325-B10F-43D9-A77C-0ADF31E369B1}" destId="{38C328DB-45C6-4DEB-8CCC-CFAC3F3DE8DE}" srcOrd="9" destOrd="0" presId="urn:microsoft.com/office/officeart/2005/8/layout/vList2"/>
    <dgm:cxn modelId="{D129B951-F55B-4B20-BE00-B23415D141F6}" type="presParOf" srcId="{88C8B325-B10F-43D9-A77C-0ADF31E369B1}" destId="{6674951B-5C5F-4E01-9E6C-BD275F1F88E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44B0B7-D1B6-4114-8B99-F4C78A4C4F49}">
      <dsp:nvSpPr>
        <dsp:cNvPr id="0" name=""/>
        <dsp:cNvSpPr/>
      </dsp:nvSpPr>
      <dsp:spPr>
        <a:xfrm>
          <a:off x="1662461" y="1187815"/>
          <a:ext cx="5059941" cy="3988799"/>
        </a:xfrm>
        <a:prstGeom prst="ellips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Informacijsko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opismenjavanje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tinejdžera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- vrednovanje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informacija </a:t>
          </a:r>
          <a:endParaRPr lang="hr-HR" sz="3200" kern="1200" dirty="0">
            <a:latin typeface="Arial" pitchFamily="34" charset="0"/>
            <a:cs typeface="Arial" pitchFamily="34" charset="0"/>
          </a:endParaRPr>
        </a:p>
      </dsp:txBody>
      <dsp:txXfrm>
        <a:off x="2403472" y="1771961"/>
        <a:ext cx="3577919" cy="2820507"/>
      </dsp:txXfrm>
    </dsp:sp>
    <dsp:sp modelId="{B5F45F48-5909-4F2E-9FE1-8EFB2E3AD855}">
      <dsp:nvSpPr>
        <dsp:cNvPr id="0" name=""/>
        <dsp:cNvSpPr/>
      </dsp:nvSpPr>
      <dsp:spPr>
        <a:xfrm rot="5415237">
          <a:off x="3915997" y="1453092"/>
          <a:ext cx="568032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568032" y="18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 rot="10800000">
        <a:off x="4185812" y="1457640"/>
        <a:ext cx="28401" cy="28401"/>
      </dsp:txXfrm>
    </dsp:sp>
    <dsp:sp modelId="{62F95745-E6C2-42A2-8423-F9AE8B50F079}">
      <dsp:nvSpPr>
        <dsp:cNvPr id="0" name=""/>
        <dsp:cNvSpPr/>
      </dsp:nvSpPr>
      <dsp:spPr>
        <a:xfrm>
          <a:off x="2734935" y="0"/>
          <a:ext cx="2935420" cy="1755858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Tko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Gradska knjižnica Zadar</a:t>
          </a:r>
          <a:endParaRPr lang="hr-HR" sz="2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164817" y="257139"/>
        <a:ext cx="2075656" cy="1241580"/>
      </dsp:txXfrm>
    </dsp:sp>
    <dsp:sp modelId="{C4913E96-2475-496B-A2BB-08D9C9D47B8C}">
      <dsp:nvSpPr>
        <dsp:cNvPr id="0" name=""/>
        <dsp:cNvSpPr/>
      </dsp:nvSpPr>
      <dsp:spPr>
        <a:xfrm rot="10672534">
          <a:off x="5916869" y="3084604"/>
          <a:ext cx="803013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803013" y="18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 rot="10800000">
        <a:off x="6298300" y="3083277"/>
        <a:ext cx="40150" cy="40150"/>
      </dsp:txXfrm>
    </dsp:sp>
    <dsp:sp modelId="{EF61A3F7-C14C-462B-8309-93CAB75FAD69}">
      <dsp:nvSpPr>
        <dsp:cNvPr id="0" name=""/>
        <dsp:cNvSpPr/>
      </dsp:nvSpPr>
      <dsp:spPr>
        <a:xfrm>
          <a:off x="5916559" y="1572316"/>
          <a:ext cx="2484520" cy="2999720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Gdje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Multime</a:t>
          </a:r>
          <a:r>
            <a:rPr lang="hr-HR" sz="2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</a:t>
          </a:r>
          <a:r>
            <a:rPr lang="hr-HR" sz="26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dijalna</a:t>
          </a:r>
          <a:r>
            <a:rPr lang="hr-HR" sz="2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dvorana</a:t>
          </a:r>
          <a:endParaRPr lang="hr-HR" sz="2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6280409" y="2011615"/>
        <a:ext cx="1756820" cy="2121122"/>
      </dsp:txXfrm>
    </dsp:sp>
    <dsp:sp modelId="{43EE8973-2E77-4673-8348-C69166AFD6A6}">
      <dsp:nvSpPr>
        <dsp:cNvPr id="0" name=""/>
        <dsp:cNvSpPr/>
      </dsp:nvSpPr>
      <dsp:spPr>
        <a:xfrm rot="16191883">
          <a:off x="3915683" y="4877068"/>
          <a:ext cx="561589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561589" y="18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 rot="10800000">
        <a:off x="4182438" y="4881777"/>
        <a:ext cx="28079" cy="28079"/>
      </dsp:txXfrm>
    </dsp:sp>
    <dsp:sp modelId="{A6B7A4E2-5ECE-4362-AF4F-40D23F251776}">
      <dsp:nvSpPr>
        <dsp:cNvPr id="0" name=""/>
        <dsp:cNvSpPr/>
      </dsp:nvSpPr>
      <dsp:spPr>
        <a:xfrm>
          <a:off x="3194556" y="4615021"/>
          <a:ext cx="2006632" cy="1742960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Trajanje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 sat</a:t>
          </a:r>
          <a:endParaRPr lang="hr-HR" sz="26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488420" y="4870272"/>
        <a:ext cx="1418904" cy="1232458"/>
      </dsp:txXfrm>
    </dsp:sp>
    <dsp:sp modelId="{CBFACFE2-89EF-4842-9CDF-85FBF922157F}">
      <dsp:nvSpPr>
        <dsp:cNvPr id="0" name=""/>
        <dsp:cNvSpPr/>
      </dsp:nvSpPr>
      <dsp:spPr>
        <a:xfrm rot="21568167">
          <a:off x="1662618" y="3183126"/>
          <a:ext cx="813578" cy="37497"/>
        </a:xfrm>
        <a:custGeom>
          <a:avLst/>
          <a:gdLst/>
          <a:ahLst/>
          <a:cxnLst/>
          <a:rect l="0" t="0" r="0" b="0"/>
          <a:pathLst>
            <a:path>
              <a:moveTo>
                <a:pt x="0" y="18748"/>
              </a:moveTo>
              <a:lnTo>
                <a:pt x="813578" y="187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500" kern="1200"/>
        </a:p>
      </dsp:txBody>
      <dsp:txXfrm>
        <a:off x="2049068" y="3181535"/>
        <a:ext cx="40678" cy="40678"/>
      </dsp:txXfrm>
    </dsp:sp>
    <dsp:sp modelId="{C343BFE3-3AC2-4F26-ADB7-04D400022772}">
      <dsp:nvSpPr>
        <dsp:cNvPr id="0" name=""/>
        <dsp:cNvSpPr/>
      </dsp:nvSpPr>
      <dsp:spPr>
        <a:xfrm>
          <a:off x="24128" y="1785950"/>
          <a:ext cx="2452090" cy="2847022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 koga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učenici 7. i 8. r. OŠ,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srednje škole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2100" kern="1200" dirty="0"/>
        </a:p>
      </dsp:txBody>
      <dsp:txXfrm>
        <a:off x="383228" y="2202887"/>
        <a:ext cx="1733890" cy="2013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96FFC-382F-472D-9652-C0F703633F2F}">
      <dsp:nvSpPr>
        <dsp:cNvPr id="0" name=""/>
        <dsp:cNvSpPr/>
      </dsp:nvSpPr>
      <dsp:spPr>
        <a:xfrm>
          <a:off x="0" y="0"/>
          <a:ext cx="8229600" cy="7363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Sistematičnost i postupnost</a:t>
          </a:r>
          <a:endParaRPr lang="hr-HR" sz="3200" kern="1200" dirty="0">
            <a:latin typeface="Arial" pitchFamily="34" charset="0"/>
            <a:cs typeface="Arial" pitchFamily="34" charset="0"/>
          </a:endParaRPr>
        </a:p>
      </dsp:txBody>
      <dsp:txXfrm>
        <a:off x="35947" y="35947"/>
        <a:ext cx="8157706" cy="664486"/>
      </dsp:txXfrm>
    </dsp:sp>
    <dsp:sp modelId="{DE575134-4689-4C5E-A582-F2B7F73DDD60}">
      <dsp:nvSpPr>
        <dsp:cNvPr id="0" name=""/>
        <dsp:cNvSpPr/>
      </dsp:nvSpPr>
      <dsp:spPr>
        <a:xfrm>
          <a:off x="0" y="795820"/>
          <a:ext cx="8229600" cy="115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r-HR" sz="400" kern="1200"/>
        </a:p>
      </dsp:txBody>
      <dsp:txXfrm>
        <a:off x="0" y="795820"/>
        <a:ext cx="8229600" cy="115806"/>
      </dsp:txXfrm>
    </dsp:sp>
    <dsp:sp modelId="{A5C9A042-1E43-4E3B-AD4E-36B245E80151}">
      <dsp:nvSpPr>
        <dsp:cNvPr id="0" name=""/>
        <dsp:cNvSpPr/>
      </dsp:nvSpPr>
      <dsp:spPr>
        <a:xfrm>
          <a:off x="0" y="857257"/>
          <a:ext cx="8229600" cy="7363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Aktivnost učenika</a:t>
          </a:r>
          <a:endParaRPr lang="hr-HR" sz="3200" kern="1200" dirty="0">
            <a:latin typeface="Arial" pitchFamily="34" charset="0"/>
            <a:cs typeface="Arial" pitchFamily="34" charset="0"/>
          </a:endParaRPr>
        </a:p>
      </dsp:txBody>
      <dsp:txXfrm>
        <a:off x="35947" y="893204"/>
        <a:ext cx="8157706" cy="664486"/>
      </dsp:txXfrm>
    </dsp:sp>
    <dsp:sp modelId="{10313E44-717F-430A-8F00-2476BD5896EC}">
      <dsp:nvSpPr>
        <dsp:cNvPr id="0" name=""/>
        <dsp:cNvSpPr/>
      </dsp:nvSpPr>
      <dsp:spPr>
        <a:xfrm>
          <a:off x="0" y="1648007"/>
          <a:ext cx="8229600" cy="1158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r-HR" sz="400" kern="1200"/>
        </a:p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hr-HR" sz="400" kern="1200"/>
        </a:p>
      </dsp:txBody>
      <dsp:txXfrm>
        <a:off x="0" y="1648007"/>
        <a:ext cx="8229600" cy="115806"/>
      </dsp:txXfrm>
    </dsp:sp>
    <dsp:sp modelId="{A6612F28-FBC0-4773-87A3-BCFFC336D872}">
      <dsp:nvSpPr>
        <dsp:cNvPr id="0" name=""/>
        <dsp:cNvSpPr/>
      </dsp:nvSpPr>
      <dsp:spPr>
        <a:xfrm>
          <a:off x="0" y="1714513"/>
          <a:ext cx="8229600" cy="7363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>
              <a:latin typeface="Arial" pitchFamily="34" charset="0"/>
              <a:cs typeface="Arial" pitchFamily="34" charset="0"/>
            </a:rPr>
            <a:t>Pristupačnost i prilagodba sadržaja</a:t>
          </a:r>
          <a:endParaRPr lang="hr-HR" sz="3200" kern="1200" dirty="0">
            <a:latin typeface="Arial" pitchFamily="34" charset="0"/>
            <a:cs typeface="Arial" pitchFamily="34" charset="0"/>
          </a:endParaRPr>
        </a:p>
      </dsp:txBody>
      <dsp:txXfrm>
        <a:off x="35947" y="1750460"/>
        <a:ext cx="8157706" cy="664486"/>
      </dsp:txXfrm>
    </dsp:sp>
    <dsp:sp modelId="{0E84C929-8B93-4F5A-B6C1-03AE92C48FDB}">
      <dsp:nvSpPr>
        <dsp:cNvPr id="0" name=""/>
        <dsp:cNvSpPr/>
      </dsp:nvSpPr>
      <dsp:spPr>
        <a:xfrm>
          <a:off x="114309" y="3571900"/>
          <a:ext cx="1428658" cy="73638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dob</a:t>
          </a:r>
          <a:endParaRPr lang="hr-HR" sz="2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50256" y="3607847"/>
        <a:ext cx="1356764" cy="664486"/>
      </dsp:txXfrm>
    </dsp:sp>
    <dsp:sp modelId="{FEB2A4F6-EC01-4618-BD5E-E9CC8ABBB51E}">
      <dsp:nvSpPr>
        <dsp:cNvPr id="0" name=""/>
        <dsp:cNvSpPr/>
      </dsp:nvSpPr>
      <dsp:spPr>
        <a:xfrm>
          <a:off x="1828699" y="3571900"/>
          <a:ext cx="3143378" cy="73638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stupanj obrazovanja</a:t>
          </a:r>
          <a:endParaRPr lang="hr-HR" sz="2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864646" y="3607847"/>
        <a:ext cx="3071484" cy="664486"/>
      </dsp:txXfrm>
    </dsp:sp>
    <dsp:sp modelId="{6674951B-5C5F-4E01-9E6C-BD275F1F88EF}">
      <dsp:nvSpPr>
        <dsp:cNvPr id="0" name=""/>
        <dsp:cNvSpPr/>
      </dsp:nvSpPr>
      <dsp:spPr>
        <a:xfrm>
          <a:off x="5115066" y="3571900"/>
          <a:ext cx="3000265" cy="73638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zainteresiranost</a:t>
          </a:r>
          <a:endParaRPr lang="hr-HR" sz="2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5151013" y="3607847"/>
        <a:ext cx="2928371" cy="6644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CEFDC-7B38-4351-A983-6CB8F489B452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6C4E5-02A9-4F90-8A4B-3A4A4929318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Iskazani</a:t>
            </a:r>
            <a:r>
              <a:rPr lang="hr-HR" baseline="0" dirty="0" smtClean="0"/>
              <a:t> interes – broj polaznika, rezervacije termina</a:t>
            </a:r>
          </a:p>
          <a:p>
            <a:r>
              <a:rPr lang="hr-HR" baseline="0" dirty="0" smtClean="0"/>
              <a:t>Prepoznavanje potrebe za informacijskom edukacijom</a:t>
            </a:r>
          </a:p>
          <a:p>
            <a:r>
              <a:rPr lang="hr-HR" baseline="0" dirty="0" err="1" smtClean="0"/>
              <a:t>Međuinstitucijska</a:t>
            </a:r>
            <a:r>
              <a:rPr lang="hr-HR" baseline="0" dirty="0" smtClean="0"/>
              <a:t> suradnja – škole</a:t>
            </a:r>
          </a:p>
          <a:p>
            <a:r>
              <a:rPr lang="hr-HR" baseline="0" dirty="0" smtClean="0"/>
              <a:t>Širenje programa – druge korisničke skupine</a:t>
            </a:r>
          </a:p>
          <a:p>
            <a:r>
              <a:rPr lang="hr-HR" baseline="0" dirty="0" smtClean="0"/>
              <a:t>Dodatna vrijednost Knjižnice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6C4E5-02A9-4F90-8A4B-3A4A4929318B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EFC9A-EA9F-4CF8-900C-9F85B4E47E61}" type="datetimeFigureOut">
              <a:rPr lang="sr-Latn-CS" smtClean="0"/>
              <a:pPr/>
              <a:t>20.4.2017.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C210-342A-437A-95D2-F63C9E04577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161.53.142.3/zbirke/230/" TargetMode="External"/><Relationship Id="rId13" Type="http://schemas.openxmlformats.org/officeDocument/2006/relationships/hyperlink" Target="http://161.53.142.3/zbirke/252/" TargetMode="External"/><Relationship Id="rId3" Type="http://schemas.openxmlformats.org/officeDocument/2006/relationships/hyperlink" Target="http://161.53.142.3/zbirke/190/" TargetMode="External"/><Relationship Id="rId7" Type="http://schemas.openxmlformats.org/officeDocument/2006/relationships/hyperlink" Target="http://161.53.142.3/zbirke/222/" TargetMode="External"/><Relationship Id="rId12" Type="http://schemas.openxmlformats.org/officeDocument/2006/relationships/hyperlink" Target="http://161.53.142.3/zbirke/235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161.53.142.3/zbirke/214/" TargetMode="External"/><Relationship Id="rId11" Type="http://schemas.openxmlformats.org/officeDocument/2006/relationships/hyperlink" Target="http://161.53.142.3/zbirke/234/" TargetMode="External"/><Relationship Id="rId5" Type="http://schemas.openxmlformats.org/officeDocument/2006/relationships/hyperlink" Target="http://161.53.142.3/zbirke/200/" TargetMode="External"/><Relationship Id="rId10" Type="http://schemas.openxmlformats.org/officeDocument/2006/relationships/hyperlink" Target="http://161.53.142.3/zbirke/233/" TargetMode="External"/><Relationship Id="rId4" Type="http://schemas.openxmlformats.org/officeDocument/2006/relationships/hyperlink" Target="http://161.53.142.3/zbirke/191/" TargetMode="External"/><Relationship Id="rId9" Type="http://schemas.openxmlformats.org/officeDocument/2006/relationships/hyperlink" Target="http://161.53.142.3/zbirke/231/" TargetMode="External"/><Relationship Id="rId14" Type="http://schemas.openxmlformats.org/officeDocument/2006/relationships/hyperlink" Target="http://161.53.142.3/zbirke/253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4000528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Prvi link nije uvijek najbolji!</a:t>
            </a:r>
            <a:br>
              <a:rPr lang="hr-HR" dirty="0" smtClean="0">
                <a:latin typeface="Arial" pitchFamily="34" charset="0"/>
                <a:cs typeface="Arial" pitchFamily="34" charset="0"/>
              </a:rPr>
            </a:br>
            <a:r>
              <a:rPr lang="hr-HR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dirty="0" smtClean="0">
                <a:latin typeface="Arial" pitchFamily="34" charset="0"/>
                <a:cs typeface="Arial" pitchFamily="34" charset="0"/>
              </a:rPr>
            </a:b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mr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sc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. Vera Vitori, </a:t>
            </a: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dipl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. knjižničar</a:t>
            </a:r>
            <a:br>
              <a:rPr lang="hr-HR" sz="2200" dirty="0" smtClean="0">
                <a:latin typeface="Arial" pitchFamily="34" charset="0"/>
                <a:cs typeface="Arial" pitchFamily="34" charset="0"/>
              </a:rPr>
            </a:br>
            <a:r>
              <a:rPr lang="hr-HR" sz="2200" dirty="0" smtClean="0">
                <a:latin typeface="Arial" pitchFamily="34" charset="0"/>
                <a:cs typeface="Arial" pitchFamily="34" charset="0"/>
              </a:rPr>
              <a:t>Ivana </a:t>
            </a: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Bobaš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dipl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. knjižničar</a:t>
            </a:r>
            <a:br>
              <a:rPr lang="hr-HR" sz="2200" dirty="0" smtClean="0">
                <a:latin typeface="Arial" pitchFamily="34" charset="0"/>
                <a:cs typeface="Arial" pitchFamily="34" charset="0"/>
              </a:rPr>
            </a:br>
            <a:r>
              <a:rPr lang="hr-HR" sz="2200" dirty="0" smtClean="0">
                <a:latin typeface="Arial" pitchFamily="34" charset="0"/>
                <a:cs typeface="Arial" pitchFamily="34" charset="0"/>
              </a:rPr>
              <a:t>Petra </a:t>
            </a: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Stulić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2200" dirty="0" err="1" smtClean="0">
                <a:latin typeface="Arial" pitchFamily="34" charset="0"/>
                <a:cs typeface="Arial" pitchFamily="34" charset="0"/>
              </a:rPr>
              <a:t>dipl</a:t>
            </a:r>
            <a:r>
              <a:rPr lang="hr-HR" sz="2200" dirty="0" smtClean="0">
                <a:latin typeface="Arial" pitchFamily="34" charset="0"/>
                <a:cs typeface="Arial" pitchFamily="34" charset="0"/>
              </a:rPr>
              <a:t>. knjižničar</a:t>
            </a:r>
            <a:br>
              <a:rPr lang="hr-HR" sz="2200" dirty="0" smtClean="0">
                <a:latin typeface="Arial" pitchFamily="34" charset="0"/>
                <a:cs typeface="Arial" pitchFamily="34" charset="0"/>
              </a:rPr>
            </a:br>
            <a:r>
              <a:rPr lang="hr-HR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2200" dirty="0" smtClean="0">
                <a:latin typeface="Arial" pitchFamily="34" charset="0"/>
                <a:cs typeface="Arial" pitchFamily="34" charset="0"/>
              </a:rPr>
            </a:br>
            <a:r>
              <a:rPr lang="hr-HR" sz="2200" dirty="0" smtClean="0"/>
              <a:t/>
            </a:r>
            <a:br>
              <a:rPr lang="hr-HR" sz="2200" dirty="0" smtClean="0"/>
            </a:br>
            <a:r>
              <a:rPr lang="hr-HR" sz="2200" dirty="0" smtClean="0"/>
              <a:t/>
            </a:r>
            <a:br>
              <a:rPr lang="hr-HR" sz="2200" dirty="0" smtClean="0"/>
            </a:br>
            <a:endParaRPr lang="hr-HR" sz="2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5357826"/>
            <a:ext cx="6400800" cy="642942"/>
          </a:xfrm>
        </p:spPr>
        <p:txBody>
          <a:bodyPr>
            <a:normAutofit fontScale="85000" lnSpcReduction="20000"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Zagreb, Stručni skup Informacijska pismenost </a:t>
            </a:r>
          </a:p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u dječjim knjižnicama, 31. ožujka 2017.</a:t>
            </a:r>
            <a:endParaRPr lang="hr-H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Slika 3" descr="Slikovni rezultat za gradska knji&amp;zcaron;nica zadar logo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6182" y="3714752"/>
            <a:ext cx="164307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Promidžbene aktivnosti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err="1" smtClean="0">
                <a:latin typeface="Arial" pitchFamily="34" charset="0"/>
                <a:cs typeface="Arial" pitchFamily="34" charset="0"/>
              </a:rPr>
              <a:t>posteri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/ plakati</a:t>
            </a: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mrežne stranice                    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>
                <a:latin typeface="Arial" pitchFamily="34" charset="0"/>
                <a:cs typeface="Arial" pitchFamily="34" charset="0"/>
              </a:rPr>
              <a:t>cirkularna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pisma     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mediji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>
                <a:latin typeface="Arial" pitchFamily="34" charset="0"/>
                <a:cs typeface="Arial" pitchFamily="34" charset="0"/>
              </a:rPr>
              <a:t>lobiranje</a:t>
            </a:r>
          </a:p>
          <a:p>
            <a:pPr>
              <a:buNone/>
            </a:pPr>
            <a:r>
              <a:rPr lang="hr-HR" dirty="0"/>
              <a:t> </a:t>
            </a:r>
          </a:p>
          <a:p>
            <a:endParaRPr lang="hr-HR" dirty="0"/>
          </a:p>
        </p:txBody>
      </p:sp>
      <p:pic>
        <p:nvPicPr>
          <p:cNvPr id="4" name="Slika 3" descr="E:\IMG_1276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279062">
            <a:off x="4107160" y="1837421"/>
            <a:ext cx="4358084" cy="402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900" dirty="0" smtClean="0">
                <a:latin typeface="Arial" pitchFamily="34" charset="0"/>
                <a:cs typeface="Arial" pitchFamily="34" charset="0"/>
              </a:rPr>
              <a:t>Statistika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dirty="0" smtClean="0">
                <a:latin typeface="Arial" pitchFamily="34" charset="0"/>
                <a:cs typeface="Arial" pitchFamily="34" charset="0"/>
              </a:rPr>
            </a:br>
            <a:r>
              <a:rPr lang="hr-HR" sz="3300" dirty="0" smtClean="0">
                <a:latin typeface="Arial" pitchFamily="34" charset="0"/>
                <a:cs typeface="Arial" pitchFamily="34" charset="0"/>
              </a:rPr>
              <a:t>(02.12. 2016. – 16.03. 2017)</a:t>
            </a:r>
            <a:endParaRPr lang="hr-HR" sz="33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57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8704">
                <a:tc>
                  <a:txBody>
                    <a:bodyPr/>
                    <a:lstStyle/>
                    <a:p>
                      <a:pPr algn="ctr"/>
                      <a:endParaRPr lang="hr-HR" sz="2800" dirty="0" smtClean="0"/>
                    </a:p>
                    <a:p>
                      <a:pPr algn="ctr"/>
                      <a:r>
                        <a:rPr lang="hr-HR" sz="2800" dirty="0" smtClean="0"/>
                        <a:t> </a:t>
                      </a:r>
                      <a:r>
                        <a:rPr lang="hr-HR" sz="2800" dirty="0" smtClean="0">
                          <a:latin typeface="Arial" pitchFamily="34" charset="0"/>
                          <a:cs typeface="Arial" pitchFamily="34" charset="0"/>
                        </a:rPr>
                        <a:t>Održane radionice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 smtClean="0"/>
                    </a:p>
                    <a:p>
                      <a:pPr algn="ctr"/>
                      <a:r>
                        <a:rPr lang="hr-HR" sz="2800" dirty="0" smtClean="0"/>
                        <a:t>6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4">
                <a:tc>
                  <a:txBody>
                    <a:bodyPr/>
                    <a:lstStyle/>
                    <a:p>
                      <a:pPr algn="ctr"/>
                      <a:endParaRPr lang="hr-HR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hr-HR" sz="2800" dirty="0" smtClean="0">
                          <a:latin typeface="Arial" pitchFamily="34" charset="0"/>
                          <a:cs typeface="Arial" pitchFamily="34" charset="0"/>
                        </a:rPr>
                        <a:t>Broj polaznika</a:t>
                      </a:r>
                      <a:endParaRPr lang="hr-HR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 smtClean="0"/>
                    </a:p>
                    <a:p>
                      <a:pPr algn="ctr"/>
                      <a:r>
                        <a:rPr lang="hr-HR" sz="2800" dirty="0" smtClean="0"/>
                        <a:t>111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8714">
                <a:tc>
                  <a:txBody>
                    <a:bodyPr/>
                    <a:lstStyle/>
                    <a:p>
                      <a:pPr algn="ctr"/>
                      <a:endParaRPr lang="hr-HR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hr-HR" sz="2800" dirty="0" smtClean="0">
                          <a:latin typeface="Arial" pitchFamily="34" charset="0"/>
                          <a:cs typeface="Arial" pitchFamily="34" charset="0"/>
                        </a:rPr>
                        <a:t>Uključene škole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 smtClean="0"/>
                    </a:p>
                    <a:p>
                      <a:pPr algn="ctr"/>
                      <a:r>
                        <a:rPr lang="hr-HR" sz="2800" dirty="0" smtClean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4">
                <a:tc>
                  <a:txBody>
                    <a:bodyPr/>
                    <a:lstStyle/>
                    <a:p>
                      <a:pPr algn="ctr"/>
                      <a:endParaRPr lang="hr-HR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hr-HR" sz="2800" dirty="0" smtClean="0">
                          <a:latin typeface="Arial" pitchFamily="34" charset="0"/>
                          <a:cs typeface="Arial" pitchFamily="34" charset="0"/>
                        </a:rPr>
                        <a:t>Sveukupno</a:t>
                      </a:r>
                      <a:r>
                        <a:rPr lang="hr-HR" sz="2800" baseline="0" dirty="0" smtClean="0">
                          <a:latin typeface="Arial" pitchFamily="34" charset="0"/>
                          <a:cs typeface="Arial" pitchFamily="34" charset="0"/>
                        </a:rPr>
                        <a:t> rezervirani termini</a:t>
                      </a:r>
                      <a:endParaRPr lang="hr-HR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2800" dirty="0" smtClean="0"/>
                    </a:p>
                    <a:p>
                      <a:pPr algn="ctr"/>
                      <a:r>
                        <a:rPr lang="hr-HR" sz="2800" smtClean="0"/>
                        <a:t>14</a:t>
                      </a:r>
                      <a:r>
                        <a:rPr lang="hr-HR" sz="2800" baseline="0" smtClean="0"/>
                        <a:t> </a:t>
                      </a:r>
                      <a:endParaRPr lang="hr-H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20616601">
            <a:off x="254809" y="391033"/>
            <a:ext cx="5975083" cy="114773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Zaključak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4038600" cy="3554419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hr-HR" sz="4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      Cilj izlaganja: </a:t>
            </a:r>
          </a:p>
          <a:p>
            <a:pPr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predstavljanje </a:t>
            </a:r>
          </a:p>
          <a:p>
            <a:pPr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      Programa</a:t>
            </a:r>
          </a:p>
          <a:p>
            <a:pPr>
              <a:buNone/>
            </a:pPr>
            <a:endParaRPr lang="hr-HR" sz="3200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4768865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Primjer dobre prakse </a:t>
            </a:r>
          </a:p>
          <a:p>
            <a:pPr lvl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iskazani interes</a:t>
            </a:r>
            <a:endParaRPr lang="hr-HR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prepoznavanje potrebe </a:t>
            </a:r>
          </a:p>
          <a:p>
            <a:pPr lvl="0"/>
            <a:r>
              <a:rPr lang="hr-HR" dirty="0" err="1" smtClean="0">
                <a:latin typeface="Arial" pitchFamily="34" charset="0"/>
                <a:cs typeface="Arial" pitchFamily="34" charset="0"/>
              </a:rPr>
              <a:t>međuinstitucijska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suradnja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širenje Programa</a:t>
            </a:r>
            <a:endParaRPr lang="hr-HR" dirty="0" smtClean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 „dodatna vrijednost“  </a:t>
            </a:r>
          </a:p>
          <a:p>
            <a:endParaRPr lang="hr-HR" dirty="0"/>
          </a:p>
        </p:txBody>
      </p:sp>
      <p:sp>
        <p:nvSpPr>
          <p:cNvPr id="5" name="Strelica udesno 4"/>
          <p:cNvSpPr/>
          <p:nvPr/>
        </p:nvSpPr>
        <p:spPr>
          <a:xfrm>
            <a:off x="500034" y="3500438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  <p:sp>
        <p:nvSpPr>
          <p:cNvPr id="6" name="Strelica udesno 5"/>
          <p:cNvSpPr/>
          <p:nvPr/>
        </p:nvSpPr>
        <p:spPr>
          <a:xfrm rot="7343198">
            <a:off x="7676368" y="2152606"/>
            <a:ext cx="687193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8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rush Script MT" pitchFamily="66" charset="0"/>
                <a:ea typeface="SimSun" pitchFamily="2" charset="-122"/>
              </a:rPr>
              <a:t>Hvala!</a:t>
            </a:r>
            <a:endParaRPr lang="hr-HR" sz="8800" dirty="0">
              <a:solidFill>
                <a:schemeClr val="tx2">
                  <a:lumMod val="60000"/>
                  <a:lumOff val="40000"/>
                </a:schemeClr>
              </a:solidFill>
              <a:latin typeface="Brush Script MT" pitchFamily="66" charset="0"/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</p:nvPr>
        </p:nvGraphicFramePr>
        <p:xfrm>
          <a:off x="500034" y="214290"/>
          <a:ext cx="840108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3362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hr-HR" dirty="0" smtClean="0">
                <a:latin typeface="Arial" pitchFamily="34" charset="0"/>
                <a:cs typeface="Arial" pitchFamily="34" charset="0"/>
              </a:rPr>
              <a:t>       Zašto?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učestalo korištenje</a:t>
            </a: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interneta</a:t>
            </a:r>
          </a:p>
          <a:p>
            <a:pPr lvl="0">
              <a:buNone/>
            </a:pPr>
            <a:endParaRPr lang="hr-HR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kvaliteta </a:t>
            </a: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informacija?</a:t>
            </a:r>
          </a:p>
          <a:p>
            <a:pPr lvl="0">
              <a:buNone/>
            </a:pPr>
            <a:endParaRPr lang="hr-HR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Knjižnica 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i </a:t>
            </a:r>
            <a:r>
              <a:rPr lang="hr-HR" sz="3200" dirty="0" err="1">
                <a:latin typeface="Arial" pitchFamily="34" charset="0"/>
                <a:cs typeface="Arial" pitchFamily="34" charset="0"/>
              </a:rPr>
              <a:t>online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 </a:t>
            </a: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katalog?</a:t>
            </a:r>
          </a:p>
          <a:p>
            <a:pPr lvl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r-HR" sz="4000" dirty="0" smtClean="0">
                <a:latin typeface="Arial" pitchFamily="34" charset="0"/>
                <a:cs typeface="Arial" pitchFamily="34" charset="0"/>
              </a:rPr>
              <a:t>        Ciljevi:</a:t>
            </a:r>
          </a:p>
          <a:p>
            <a:pPr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hr-HR" sz="3200" dirty="0" smtClean="0">
                <a:latin typeface="Arial" pitchFamily="34" charset="0"/>
                <a:cs typeface="Arial" pitchFamily="34" charset="0"/>
              </a:rPr>
              <a:t>informacijska</a:t>
            </a: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pismenost  </a:t>
            </a:r>
          </a:p>
          <a:p>
            <a:pPr lvl="0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200" dirty="0" smtClean="0">
                <a:latin typeface="Arial" pitchFamily="34" charset="0"/>
                <a:cs typeface="Arial" pitchFamily="34" charset="0"/>
              </a:rPr>
              <a:t>Knjižnica i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online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katalog</a:t>
            </a:r>
            <a:endParaRPr lang="hr-HR" sz="3200" dirty="0" smtClean="0"/>
          </a:p>
          <a:p>
            <a:endParaRPr lang="hr-HR" dirty="0"/>
          </a:p>
        </p:txBody>
      </p:sp>
      <p:sp>
        <p:nvSpPr>
          <p:cNvPr id="5" name="Strelica udesno 4"/>
          <p:cNvSpPr/>
          <p:nvPr/>
        </p:nvSpPr>
        <p:spPr>
          <a:xfrm>
            <a:off x="4857752" y="1785926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Način provođenja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25000" lnSpcReduction="20000"/>
          </a:bodyPr>
          <a:lstStyle/>
          <a:p>
            <a:pPr lvl="0"/>
            <a:r>
              <a:rPr lang="hr-HR" sz="12800" dirty="0">
                <a:latin typeface="Arial" pitchFamily="34" charset="0"/>
                <a:cs typeface="Arial" pitchFamily="34" charset="0"/>
              </a:rPr>
              <a:t>obilazak </a:t>
            </a:r>
            <a:r>
              <a:rPr lang="hr-HR" sz="12800" dirty="0" smtClean="0">
                <a:latin typeface="Arial" pitchFamily="34" charset="0"/>
                <a:cs typeface="Arial" pitchFamily="34" charset="0"/>
              </a:rPr>
              <a:t>knjižnice (referentna zbirka)</a:t>
            </a:r>
          </a:p>
          <a:p>
            <a:pPr lvl="0">
              <a:buNone/>
            </a:pPr>
            <a:endParaRPr lang="hr-HR" sz="128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12800" dirty="0">
                <a:latin typeface="Arial" pitchFamily="34" charset="0"/>
                <a:cs typeface="Arial" pitchFamily="34" charset="0"/>
              </a:rPr>
              <a:t>PowerPoint </a:t>
            </a:r>
            <a:r>
              <a:rPr lang="hr-HR" sz="12800" dirty="0" smtClean="0">
                <a:latin typeface="Arial" pitchFamily="34" charset="0"/>
                <a:cs typeface="Arial" pitchFamily="34" charset="0"/>
              </a:rPr>
              <a:t>prezentacija</a:t>
            </a:r>
          </a:p>
          <a:p>
            <a:pPr lvl="0">
              <a:buNone/>
            </a:pPr>
            <a:r>
              <a:rPr lang="hr-HR" sz="128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11200" dirty="0" smtClean="0">
                <a:latin typeface="Arial" pitchFamily="34" charset="0"/>
                <a:cs typeface="Arial" pitchFamily="34" charset="0"/>
              </a:rPr>
              <a:t>         usmeno izlaganje</a:t>
            </a:r>
          </a:p>
          <a:p>
            <a:pPr lvl="0">
              <a:buNone/>
            </a:pPr>
            <a:r>
              <a:rPr lang="hr-HR" sz="11200" dirty="0" smtClean="0">
                <a:latin typeface="Arial" pitchFamily="34" charset="0"/>
                <a:cs typeface="Arial" pitchFamily="34" charset="0"/>
              </a:rPr>
              <a:t>		i razgovor </a:t>
            </a:r>
          </a:p>
          <a:p>
            <a:pPr lvl="0">
              <a:buNone/>
            </a:pPr>
            <a:r>
              <a:rPr lang="hr-HR" sz="11200" dirty="0" smtClean="0">
                <a:latin typeface="Arial" pitchFamily="34" charset="0"/>
                <a:cs typeface="Arial" pitchFamily="34" charset="0"/>
              </a:rPr>
              <a:t>                              					                                               	demonstracija</a:t>
            </a:r>
          </a:p>
          <a:p>
            <a:pPr lvl="0">
              <a:buNone/>
            </a:pPr>
            <a:r>
              <a:rPr lang="hr-HR" sz="112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	aktivnost učenika</a:t>
            </a:r>
            <a:endParaRPr lang="hr-HR" sz="112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11200" dirty="0" smtClean="0"/>
              <a:t>                                                  </a:t>
            </a:r>
          </a:p>
          <a:p>
            <a:pPr>
              <a:buNone/>
            </a:pPr>
            <a:r>
              <a:rPr lang="hr-HR" sz="11200" dirty="0" smtClean="0"/>
              <a:t> </a:t>
            </a:r>
            <a:endParaRPr lang="hr-HR" sz="11200" dirty="0"/>
          </a:p>
        </p:txBody>
      </p:sp>
      <p:sp>
        <p:nvSpPr>
          <p:cNvPr id="6" name="Strelica udesno 5"/>
          <p:cNvSpPr/>
          <p:nvPr/>
        </p:nvSpPr>
        <p:spPr>
          <a:xfrm>
            <a:off x="500034" y="371475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  <p:sp>
        <p:nvSpPr>
          <p:cNvPr id="8" name="Strelica udesno 7"/>
          <p:cNvSpPr/>
          <p:nvPr/>
        </p:nvSpPr>
        <p:spPr>
          <a:xfrm>
            <a:off x="500034" y="4857760"/>
            <a:ext cx="6926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Strelica udesno 8"/>
          <p:cNvSpPr/>
          <p:nvPr/>
        </p:nvSpPr>
        <p:spPr>
          <a:xfrm>
            <a:off x="500034" y="5572140"/>
            <a:ext cx="6926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Slika 9" descr="\\DATA-SERVER\Slike_GKZD\2017\2017_03\16_03_2017_Guglajmo_pametno\IMG_1757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57687" y="3214686"/>
            <a:ext cx="4786314" cy="3234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Sadržaj prezentacije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dio – teorijski</a:t>
            </a:r>
          </a:p>
          <a:p>
            <a:pPr marL="514350" lvl="0" indent="-514350">
              <a:buNone/>
            </a:pPr>
            <a:endParaRPr lang="hr-HR" sz="30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informatička ≠ informacijska pismenost </a:t>
            </a:r>
          </a:p>
          <a:p>
            <a:pPr lvl="0"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dirty="0" smtClean="0">
                <a:latin typeface="Arial" pitchFamily="34" charset="0"/>
                <a:cs typeface="Arial" pitchFamily="34" charset="0"/>
              </a:rPr>
              <a:t>vrednovanje: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domena mrežne stranice </a:t>
            </a:r>
          </a:p>
          <a:p>
            <a:pPr lvl="2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sadržaj 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mrežne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stranice</a:t>
            </a:r>
          </a:p>
          <a:p>
            <a:pPr lvl="0">
              <a:buNone/>
            </a:pPr>
            <a:r>
              <a:rPr lang="hr-HR" sz="28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lvl="0">
              <a:buNone/>
            </a:pPr>
            <a:endParaRPr lang="hr-HR" sz="28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hr-HR" dirty="0" smtClean="0"/>
          </a:p>
        </p:txBody>
      </p:sp>
      <p:pic>
        <p:nvPicPr>
          <p:cNvPr id="5" name="Slika 4" descr="Slikovni rezultat za .com .net .org .edu .gov meanings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399031">
            <a:off x="6448626" y="3424752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trelica udesno 5"/>
          <p:cNvSpPr/>
          <p:nvPr/>
        </p:nvSpPr>
        <p:spPr>
          <a:xfrm>
            <a:off x="928662" y="4357694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  <p:sp>
        <p:nvSpPr>
          <p:cNvPr id="7" name="Strelica udesno 6"/>
          <p:cNvSpPr/>
          <p:nvPr/>
        </p:nvSpPr>
        <p:spPr>
          <a:xfrm>
            <a:off x="928662" y="4929198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2. dio – praktični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• relevantne </a:t>
            </a:r>
            <a:r>
              <a:rPr lang="hr-HR" dirty="0">
                <a:latin typeface="Arial" pitchFamily="34" charset="0"/>
                <a:cs typeface="Arial" pitchFamily="34" charset="0"/>
              </a:rPr>
              <a:t>mrežne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stranice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• tražilice i tehnike pretraživanja</a:t>
            </a: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            Učenici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• pronalaženje informacija </a:t>
            </a: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• formuliranje upita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4" name="Slika 3" descr="http://www.knjiznicavirovitica.hr/ieNews/slike/n_34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8" y="6143620"/>
            <a:ext cx="228601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http://os-vnazor-nevidjane.skole.hr/upload/os-vnazor-nevidjane/images/static3/796/Image/dzlogo.gif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142852"/>
            <a:ext cx="250029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huge_it_slideshow_image_7_2" descr="http://os-sbencekovica.hr/wp-content/uploads/2016/05/enciklopedija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0892" y="2643182"/>
            <a:ext cx="1571616" cy="9858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huge_it_slideshow_image_7_1" descr="http://os-sbencekovica.hr/wp-content/uploads/2016/05/74u-065100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9454" y="1285860"/>
            <a:ext cx="166686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 descr="Slikovni rezultat za leksikografski zavod miroslav krle&amp;zcaron;a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78" y="3929066"/>
            <a:ext cx="1809747" cy="1738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trelica udesno 8"/>
          <p:cNvSpPr/>
          <p:nvPr/>
        </p:nvSpPr>
        <p:spPr>
          <a:xfrm>
            <a:off x="785786" y="3786190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idx="1"/>
          </p:nvPr>
        </p:nvSpPr>
        <p:spPr>
          <a:xfrm>
            <a:off x="457200" y="500043"/>
            <a:ext cx="4040188" cy="64294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r-HR" sz="3600" b="0" dirty="0" smtClean="0"/>
              <a:t>Knjižnica</a:t>
            </a:r>
            <a:endParaRPr lang="hr-HR" sz="3600" b="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>
          <a:xfrm>
            <a:off x="457200" y="1285860"/>
            <a:ext cx="4040188" cy="4840303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pPr lvl="0"/>
            <a:r>
              <a:rPr lang="hr-HR" sz="3200" dirty="0" smtClean="0">
                <a:latin typeface="Arial" pitchFamily="34" charset="0"/>
                <a:cs typeface="Arial" pitchFamily="34" charset="0"/>
              </a:rPr>
              <a:t>fond</a:t>
            </a:r>
            <a:endParaRPr lang="hr-HR" sz="32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200" dirty="0" smtClean="0">
                <a:latin typeface="Arial" pitchFamily="34" charset="0"/>
                <a:cs typeface="Arial" pitchFamily="34" charset="0"/>
              </a:rPr>
              <a:t>informatori                        </a:t>
            </a:r>
            <a:endParaRPr lang="hr-HR" sz="32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hr-HR" sz="3200" dirty="0" smtClean="0">
                <a:latin typeface="Arial" pitchFamily="34" charset="0"/>
                <a:cs typeface="Arial" pitchFamily="34" charset="0"/>
              </a:rPr>
              <a:t>knjižnični katalozi</a:t>
            </a: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lvl="0">
              <a:buNone/>
            </a:pPr>
            <a:endParaRPr lang="hr-HR" sz="3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3000" dirty="0" smtClean="0">
                <a:latin typeface="Arial" pitchFamily="34" charset="0"/>
                <a:cs typeface="Arial" pitchFamily="34" charset="0"/>
              </a:rPr>
              <a:t>		CROLIST  </a:t>
            </a:r>
          </a:p>
          <a:p>
            <a:pPr lvl="0">
              <a:buNone/>
            </a:pPr>
            <a:r>
              <a:rPr lang="hr-HR" sz="3000" dirty="0" smtClean="0">
                <a:latin typeface="Arial" pitchFamily="34" charset="0"/>
                <a:cs typeface="Arial" pitchFamily="34" charset="0"/>
              </a:rPr>
              <a:t>		VERO</a:t>
            </a:r>
          </a:p>
          <a:p>
            <a:pPr lvl="0">
              <a:buNone/>
            </a:pPr>
            <a:r>
              <a:rPr lang="hr-HR" sz="3000" dirty="0" smtClean="0">
                <a:latin typeface="Arial" pitchFamily="34" charset="0"/>
                <a:cs typeface="Arial" pitchFamily="34" charset="0"/>
              </a:rPr>
              <a:t>		HTML LISTE</a:t>
            </a:r>
          </a:p>
          <a:p>
            <a:pPr>
              <a:buNone/>
            </a:pPr>
            <a:endParaRPr lang="hr-HR" sz="1400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8" name="Rezervirano mjesto teksta 7"/>
          <p:cNvSpPr>
            <a:spLocks noGrp="1"/>
          </p:cNvSpPr>
          <p:nvPr>
            <p:ph type="body" sz="quarter" idx="3"/>
          </p:nvPr>
        </p:nvSpPr>
        <p:spPr>
          <a:xfrm>
            <a:off x="4645025" y="500042"/>
            <a:ext cx="4041775" cy="642943"/>
          </a:xfrm>
          <a:solidFill>
            <a:schemeClr val="bg1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r>
              <a:rPr lang="hr-HR" sz="3600" b="0" dirty="0" smtClean="0"/>
              <a:t>HTML lista - Zbirke</a:t>
            </a:r>
            <a:endParaRPr lang="hr-HR" sz="3600" b="0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1285860"/>
            <a:ext cx="4041775" cy="4840303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r>
              <a:rPr lang="hr-HR" sz="1600" dirty="0" smtClean="0"/>
              <a:t>  </a:t>
            </a:r>
            <a:r>
              <a:rPr lang="hr-HR" sz="1800" dirty="0" smtClean="0"/>
              <a:t> </a:t>
            </a:r>
            <a:r>
              <a:rPr lang="hr-HR" sz="1800" dirty="0" smtClean="0">
                <a:hlinkClick r:id="rId3"/>
              </a:rPr>
              <a:t>CD - EDUKATIVNI - </a:t>
            </a:r>
            <a:r>
              <a:rPr lang="hr-HR" sz="1800" dirty="0" err="1" smtClean="0">
                <a:hlinkClick r:id="rId3"/>
              </a:rPr>
              <a:t>rock</a:t>
            </a:r>
            <a:r>
              <a:rPr lang="hr-HR" sz="1800" dirty="0" smtClean="0">
                <a:hlinkClick r:id="rId3"/>
              </a:rPr>
              <a:t>, </a:t>
            </a:r>
            <a:r>
              <a:rPr lang="hr-HR" sz="1800" dirty="0" err="1" smtClean="0">
                <a:hlinkClick r:id="rId3"/>
              </a:rPr>
              <a:t>blues</a:t>
            </a:r>
            <a:r>
              <a:rPr lang="hr-HR" sz="1800" dirty="0" smtClean="0">
                <a:hlinkClick r:id="rId3"/>
              </a:rPr>
              <a:t>, popularna </a:t>
            </a:r>
            <a:r>
              <a:rPr lang="hr-HR" sz="1800" dirty="0" err="1" smtClean="0">
                <a:hlinkClick r:id="rId3"/>
              </a:rPr>
              <a:t>glazba..</a:t>
            </a:r>
            <a:r>
              <a:rPr lang="hr-HR" sz="1800" dirty="0" smtClean="0">
                <a:hlinkClick r:id="rId3"/>
              </a:rPr>
              <a:t>.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4"/>
              </a:rPr>
              <a:t>CD - EDUKATIVNI - </a:t>
            </a:r>
            <a:r>
              <a:rPr lang="hr-HR" sz="1800" dirty="0" err="1" smtClean="0">
                <a:hlinkClick r:id="rId4"/>
              </a:rPr>
              <a:t>jazz</a:t>
            </a:r>
            <a:r>
              <a:rPr lang="hr-HR" sz="1800" dirty="0" smtClean="0">
                <a:hlinkClick r:id="rId4"/>
              </a:rPr>
              <a:t>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5"/>
              </a:rPr>
              <a:t>DVD - </a:t>
            </a:r>
            <a:r>
              <a:rPr lang="hr-HR" sz="1800" dirty="0" err="1" smtClean="0">
                <a:hlinkClick r:id="rId5"/>
              </a:rPr>
              <a:t>rock</a:t>
            </a:r>
            <a:r>
              <a:rPr lang="hr-HR" sz="1800" dirty="0" smtClean="0">
                <a:hlinkClick r:id="rId5"/>
              </a:rPr>
              <a:t>, </a:t>
            </a:r>
            <a:r>
              <a:rPr lang="hr-HR" sz="1800" dirty="0" err="1" smtClean="0">
                <a:hlinkClick r:id="rId5"/>
              </a:rPr>
              <a:t>blues</a:t>
            </a:r>
            <a:r>
              <a:rPr lang="hr-HR" sz="1800" dirty="0" smtClean="0">
                <a:hlinkClick r:id="rId5"/>
              </a:rPr>
              <a:t>, </a:t>
            </a:r>
            <a:r>
              <a:rPr lang="hr-HR" sz="1800" dirty="0" err="1" smtClean="0">
                <a:hlinkClick r:id="rId5"/>
              </a:rPr>
              <a:t>heavy</a:t>
            </a:r>
            <a:r>
              <a:rPr lang="hr-HR" sz="1800" dirty="0" smtClean="0">
                <a:hlinkClick r:id="rId5"/>
              </a:rPr>
              <a:t> metal, </a:t>
            </a:r>
            <a:r>
              <a:rPr lang="hr-HR" sz="1800" dirty="0" err="1" smtClean="0">
                <a:hlinkClick r:id="rId5"/>
              </a:rPr>
              <a:t>rap</a:t>
            </a:r>
            <a:r>
              <a:rPr lang="hr-HR" sz="1800" dirty="0" smtClean="0">
                <a:hlinkClick r:id="rId5"/>
              </a:rPr>
              <a:t>, </a:t>
            </a:r>
            <a:r>
              <a:rPr lang="hr-HR" sz="1800" dirty="0" err="1" smtClean="0">
                <a:hlinkClick r:id="rId5"/>
              </a:rPr>
              <a:t>reggae</a:t>
            </a:r>
            <a:r>
              <a:rPr lang="hr-HR" sz="1800" dirty="0" smtClean="0">
                <a:hlinkClick r:id="rId5"/>
              </a:rPr>
              <a:t>, R&amp;B, </a:t>
            </a:r>
            <a:r>
              <a:rPr lang="hr-HR" sz="1800" dirty="0" err="1" smtClean="0">
                <a:hlinkClick r:id="rId5"/>
              </a:rPr>
              <a:t>soul</a:t>
            </a:r>
            <a:r>
              <a:rPr lang="hr-HR" sz="1800" dirty="0" smtClean="0">
                <a:hlinkClick r:id="rId5"/>
              </a:rPr>
              <a:t>, </a:t>
            </a:r>
            <a:r>
              <a:rPr lang="hr-HR" sz="1800" dirty="0" err="1" smtClean="0">
                <a:hlinkClick r:id="rId5"/>
              </a:rPr>
              <a:t>disco..</a:t>
            </a:r>
            <a:r>
              <a:rPr lang="hr-HR" sz="1800" dirty="0" smtClean="0">
                <a:hlinkClick r:id="rId5"/>
              </a:rPr>
              <a:t>.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6"/>
              </a:rPr>
              <a:t>DVD - </a:t>
            </a:r>
            <a:r>
              <a:rPr lang="hr-HR" sz="1800" dirty="0" err="1" smtClean="0">
                <a:hlinkClick r:id="rId6"/>
              </a:rPr>
              <a:t>electronica</a:t>
            </a:r>
            <a:r>
              <a:rPr lang="hr-HR" sz="1800" dirty="0" smtClean="0">
                <a:hlinkClick r:id="rId6"/>
              </a:rPr>
              <a:t>, </a:t>
            </a:r>
            <a:r>
              <a:rPr lang="hr-HR" sz="1800" dirty="0" err="1" smtClean="0">
                <a:hlinkClick r:id="rId6"/>
              </a:rPr>
              <a:t>techno</a:t>
            </a:r>
            <a:r>
              <a:rPr lang="hr-HR" sz="1800" dirty="0" smtClean="0">
                <a:hlinkClick r:id="rId6"/>
              </a:rPr>
              <a:t>, </a:t>
            </a:r>
            <a:r>
              <a:rPr lang="hr-HR" sz="1800" dirty="0" err="1" smtClean="0">
                <a:hlinkClick r:id="rId6"/>
              </a:rPr>
              <a:t>house</a:t>
            </a:r>
            <a:r>
              <a:rPr lang="hr-HR" sz="1800" dirty="0" smtClean="0">
                <a:hlinkClick r:id="rId6"/>
              </a:rPr>
              <a:t>, </a:t>
            </a:r>
            <a:r>
              <a:rPr lang="hr-HR" sz="1800" dirty="0" err="1" smtClean="0">
                <a:hlinkClick r:id="rId6"/>
              </a:rPr>
              <a:t>trance..</a:t>
            </a:r>
            <a:r>
              <a:rPr lang="hr-HR" sz="1800" dirty="0" smtClean="0">
                <a:hlinkClick r:id="rId6"/>
              </a:rPr>
              <a:t>.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7"/>
              </a:rPr>
              <a:t>DVD - HR - </a:t>
            </a:r>
            <a:r>
              <a:rPr lang="hr-HR" sz="1800" dirty="0" err="1" smtClean="0">
                <a:hlinkClick r:id="rId7"/>
              </a:rPr>
              <a:t>rock</a:t>
            </a:r>
            <a:r>
              <a:rPr lang="hr-HR" sz="1800" dirty="0" smtClean="0">
                <a:hlinkClick r:id="rId7"/>
              </a:rPr>
              <a:t>, zabavna </a:t>
            </a:r>
            <a:r>
              <a:rPr lang="hr-HR" sz="1800" dirty="0" err="1" smtClean="0">
                <a:hlinkClick r:id="rId7"/>
              </a:rPr>
              <a:t>glazba..</a:t>
            </a:r>
            <a:r>
              <a:rPr lang="hr-HR" sz="1800" dirty="0" smtClean="0">
                <a:hlinkClick r:id="rId7"/>
              </a:rPr>
              <a:t>.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8"/>
              </a:rPr>
              <a:t>DVD - </a:t>
            </a:r>
            <a:r>
              <a:rPr lang="hr-HR" sz="1800" dirty="0" err="1" smtClean="0">
                <a:hlinkClick r:id="rId8"/>
              </a:rPr>
              <a:t>jazz</a:t>
            </a:r>
            <a:r>
              <a:rPr lang="hr-HR" sz="1800" dirty="0" smtClean="0">
                <a:hlinkClick r:id="rId8"/>
              </a:rPr>
              <a:t>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9"/>
              </a:rPr>
              <a:t>DVD - klasika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10"/>
              </a:rPr>
              <a:t>DVD - filmska glazba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11"/>
              </a:rPr>
              <a:t>DVD - etno, klape, world </a:t>
            </a:r>
            <a:r>
              <a:rPr lang="hr-HR" sz="1800" dirty="0" err="1" smtClean="0">
                <a:hlinkClick r:id="rId11"/>
              </a:rPr>
              <a:t>music</a:t>
            </a:r>
            <a:r>
              <a:rPr lang="hr-HR" sz="1800" dirty="0" smtClean="0">
                <a:hlinkClick r:id="rId11"/>
              </a:rPr>
              <a:t>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12"/>
              </a:rPr>
              <a:t>DVD - ambijentalna glazba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13"/>
              </a:rPr>
              <a:t>KNJIGE - povijest glazbe </a:t>
            </a:r>
            <a:endParaRPr lang="hr-HR" sz="1800" dirty="0" smtClean="0"/>
          </a:p>
          <a:p>
            <a:r>
              <a:rPr lang="hr-HR" sz="1800" dirty="0" smtClean="0"/>
              <a:t>   </a:t>
            </a:r>
            <a:r>
              <a:rPr lang="hr-HR" sz="1800" dirty="0" smtClean="0">
                <a:hlinkClick r:id="rId14"/>
              </a:rPr>
              <a:t>KNJIGE - opere, baleti </a:t>
            </a:r>
            <a:endParaRPr lang="hr-HR" sz="1800" dirty="0" smtClean="0"/>
          </a:p>
          <a:p>
            <a:pPr>
              <a:buNone/>
            </a:pPr>
            <a:endParaRPr lang="hr-HR" sz="1600" dirty="0" smtClean="0"/>
          </a:p>
          <a:p>
            <a:pPr>
              <a:buNone/>
            </a:pPr>
            <a:endParaRPr lang="hr-HR" sz="1400" dirty="0"/>
          </a:p>
        </p:txBody>
      </p:sp>
      <p:sp>
        <p:nvSpPr>
          <p:cNvPr id="9" name="Strelica udesno 8"/>
          <p:cNvSpPr/>
          <p:nvPr/>
        </p:nvSpPr>
        <p:spPr>
          <a:xfrm rot="5400000">
            <a:off x="1928794" y="3500438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114300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Završetak prezentacije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endParaRPr lang="hr-HR" dirty="0" smtClean="0"/>
          </a:p>
          <a:p>
            <a:pPr lvl="0"/>
            <a:endParaRPr lang="hr-HR" dirty="0"/>
          </a:p>
          <a:p>
            <a:pPr>
              <a:buNone/>
            </a:pP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72072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numCol="1"/>
          <a:lstStyle/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ponavljanje       </a:t>
            </a: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letci</a:t>
            </a:r>
          </a:p>
          <a:p>
            <a:pPr lvl="0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kolege - dojmovi </a:t>
            </a:r>
          </a:p>
          <a:p>
            <a:pPr lvl="0">
              <a:buNone/>
            </a:pPr>
            <a:endParaRPr lang="hr-HR" sz="32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hr-HR" sz="3200" dirty="0" smtClean="0">
                <a:latin typeface="Arial" pitchFamily="34" charset="0"/>
                <a:cs typeface="Arial" pitchFamily="34" charset="0"/>
              </a:rPr>
              <a:t>• evaluacijski upitnik </a:t>
            </a:r>
          </a:p>
          <a:p>
            <a:endParaRPr lang="hr-HR" dirty="0"/>
          </a:p>
        </p:txBody>
      </p:sp>
      <p:pic>
        <p:nvPicPr>
          <p:cNvPr id="5" name="Slika 4" descr="C:\Users\odrasli\Desktop\googlaj.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>
            <a:off x="-214346" y="2214554"/>
            <a:ext cx="5000658" cy="3714775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Principi izlaganja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43050"/>
          <a:ext cx="8229600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trelica udesno 8"/>
          <p:cNvSpPr/>
          <p:nvPr/>
        </p:nvSpPr>
        <p:spPr>
          <a:xfrm rot="5400000">
            <a:off x="4071934" y="442913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  <p:sp>
        <p:nvSpPr>
          <p:cNvPr id="8" name="Strelica udesno 8"/>
          <p:cNvSpPr/>
          <p:nvPr/>
        </p:nvSpPr>
        <p:spPr>
          <a:xfrm rot="5400000">
            <a:off x="1142976" y="442913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  <p:sp>
        <p:nvSpPr>
          <p:cNvPr id="9" name="Strelica udesno 8"/>
          <p:cNvSpPr/>
          <p:nvPr/>
        </p:nvSpPr>
        <p:spPr>
          <a:xfrm rot="5400000">
            <a:off x="6786578" y="442913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265</Words>
  <Application>Microsoft Office PowerPoint</Application>
  <PresentationFormat>On-screen Show (4:3)</PresentationFormat>
  <Paragraphs>155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SimSun</vt:lpstr>
      <vt:lpstr>Arial</vt:lpstr>
      <vt:lpstr>Brush Script MT</vt:lpstr>
      <vt:lpstr>Calibri</vt:lpstr>
      <vt:lpstr>Office tema</vt:lpstr>
      <vt:lpstr>Prvi link nije uvijek najbolji!  mr. sc. Vera Vitori, dipl. knjižničar Ivana Bobaš, dipl. knjižničar Petra Stulić, dipl. knjižničar    </vt:lpstr>
      <vt:lpstr>PowerPoint Presentation</vt:lpstr>
      <vt:lpstr>       Zašto?</vt:lpstr>
      <vt:lpstr>Način provođenja</vt:lpstr>
      <vt:lpstr>Sadržaj prezentacije</vt:lpstr>
      <vt:lpstr>PowerPoint Presentation</vt:lpstr>
      <vt:lpstr> </vt:lpstr>
      <vt:lpstr>Završetak prezentacije</vt:lpstr>
      <vt:lpstr>Principi izlaganja</vt:lpstr>
      <vt:lpstr>Promidžbene aktivnosti </vt:lpstr>
      <vt:lpstr>Statistika  (02.12. 2016. – 16.03. 2017)</vt:lpstr>
      <vt:lpstr>Zaključak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Studijska</dc:creator>
  <cp:lastModifiedBy>Boris Badurina</cp:lastModifiedBy>
  <cp:revision>148</cp:revision>
  <dcterms:created xsi:type="dcterms:W3CDTF">2017-03-04T09:32:02Z</dcterms:created>
  <dcterms:modified xsi:type="dcterms:W3CDTF">2017-04-20T17:21:46Z</dcterms:modified>
</cp:coreProperties>
</file>